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147468612" r:id="rId2"/>
    <p:sldId id="2147468666" r:id="rId3"/>
    <p:sldId id="2147468617" r:id="rId4"/>
    <p:sldId id="2147468668" r:id="rId5"/>
    <p:sldId id="2147468669" r:id="rId6"/>
    <p:sldId id="2147468665" r:id="rId7"/>
    <p:sldId id="2147468649" r:id="rId8"/>
    <p:sldId id="2147468650" r:id="rId9"/>
    <p:sldId id="2147468653" r:id="rId10"/>
    <p:sldId id="2147468658" r:id="rId11"/>
    <p:sldId id="2147468619" r:id="rId12"/>
    <p:sldId id="2147468620" r:id="rId13"/>
    <p:sldId id="2147468623" r:id="rId14"/>
    <p:sldId id="2147468646" r:id="rId15"/>
    <p:sldId id="2147468670" r:id="rId16"/>
    <p:sldId id="2147468647" r:id="rId17"/>
    <p:sldId id="2147468648" r:id="rId18"/>
    <p:sldId id="2147468655" r:id="rId19"/>
    <p:sldId id="2147468656" r:id="rId20"/>
    <p:sldId id="2147468657" r:id="rId21"/>
    <p:sldId id="2147468651" r:id="rId22"/>
    <p:sldId id="2147468652" r:id="rId2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46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lwia Majcher" userId="16ac20fe-2014-4756-8534-0cc8475a9ade" providerId="ADAL" clId="{9E66EC37-9CA8-4907-85C1-6540D252967B}"/>
    <pc:docChg chg="undo custSel addSld delSld modSld">
      <pc:chgData name="Sylwia Majcher" userId="16ac20fe-2014-4756-8534-0cc8475a9ade" providerId="ADAL" clId="{9E66EC37-9CA8-4907-85C1-6540D252967B}" dt="2023-01-31T12:57:34.610" v="1823" actId="6549"/>
      <pc:docMkLst>
        <pc:docMk/>
      </pc:docMkLst>
      <pc:sldChg chg="del">
        <pc:chgData name="Sylwia Majcher" userId="16ac20fe-2014-4756-8534-0cc8475a9ade" providerId="ADAL" clId="{9E66EC37-9CA8-4907-85C1-6540D252967B}" dt="2023-01-31T11:18:42.968" v="1" actId="47"/>
        <pc:sldMkLst>
          <pc:docMk/>
          <pc:sldMk cId="1270485518" sldId="256"/>
        </pc:sldMkLst>
      </pc:sldChg>
      <pc:sldChg chg="delSp modSp mod">
        <pc:chgData name="Sylwia Majcher" userId="16ac20fe-2014-4756-8534-0cc8475a9ade" providerId="ADAL" clId="{9E66EC37-9CA8-4907-85C1-6540D252967B}" dt="2023-01-31T12:30:13.430" v="1236" actId="478"/>
        <pc:sldMkLst>
          <pc:docMk/>
          <pc:sldMk cId="2958661898" sldId="274"/>
        </pc:sldMkLst>
        <pc:spChg chg="mod">
          <ac:chgData name="Sylwia Majcher" userId="16ac20fe-2014-4756-8534-0cc8475a9ade" providerId="ADAL" clId="{9E66EC37-9CA8-4907-85C1-6540D252967B}" dt="2023-01-31T12:29:49.424" v="1235" actId="255"/>
          <ac:spMkLst>
            <pc:docMk/>
            <pc:sldMk cId="2958661898" sldId="274"/>
            <ac:spMk id="4" creationId="{A1790255-4E8C-4FA2-BE3F-81CFE5F0B154}"/>
          </ac:spMkLst>
        </pc:spChg>
        <pc:spChg chg="del">
          <ac:chgData name="Sylwia Majcher" userId="16ac20fe-2014-4756-8534-0cc8475a9ade" providerId="ADAL" clId="{9E66EC37-9CA8-4907-85C1-6540D252967B}" dt="2023-01-31T12:30:13.430" v="1236" actId="478"/>
          <ac:spMkLst>
            <pc:docMk/>
            <pc:sldMk cId="2958661898" sldId="274"/>
            <ac:spMk id="6" creationId="{0E691324-003C-4499-A900-D1B03FB6412F}"/>
          </ac:spMkLst>
        </pc:spChg>
      </pc:sldChg>
      <pc:sldChg chg="modSp del mod">
        <pc:chgData name="Sylwia Majcher" userId="16ac20fe-2014-4756-8534-0cc8475a9ade" providerId="ADAL" clId="{9E66EC37-9CA8-4907-85C1-6540D252967B}" dt="2023-01-31T12:56:05.059" v="1791" actId="47"/>
        <pc:sldMkLst>
          <pc:docMk/>
          <pc:sldMk cId="2362278863" sldId="286"/>
        </pc:sldMkLst>
        <pc:spChg chg="mod">
          <ac:chgData name="Sylwia Majcher" userId="16ac20fe-2014-4756-8534-0cc8475a9ade" providerId="ADAL" clId="{9E66EC37-9CA8-4907-85C1-6540D252967B}" dt="2023-01-31T12:55:49.183" v="1790" actId="20577"/>
          <ac:spMkLst>
            <pc:docMk/>
            <pc:sldMk cId="2362278863" sldId="286"/>
            <ac:spMk id="5" creationId="{B21C51C9-F426-4A57-9BE6-2924ACA2A388}"/>
          </ac:spMkLst>
        </pc:spChg>
      </pc:sldChg>
      <pc:sldChg chg="del">
        <pc:chgData name="Sylwia Majcher" userId="16ac20fe-2014-4756-8534-0cc8475a9ade" providerId="ADAL" clId="{9E66EC37-9CA8-4907-85C1-6540D252967B}" dt="2023-01-31T12:55:23.209" v="1785" actId="47"/>
        <pc:sldMkLst>
          <pc:docMk/>
          <pc:sldMk cId="2186519250" sldId="305"/>
        </pc:sldMkLst>
      </pc:sldChg>
      <pc:sldChg chg="del">
        <pc:chgData name="Sylwia Majcher" userId="16ac20fe-2014-4756-8534-0cc8475a9ade" providerId="ADAL" clId="{9E66EC37-9CA8-4907-85C1-6540D252967B}" dt="2023-01-31T11:18:50.605" v="2" actId="47"/>
        <pc:sldMkLst>
          <pc:docMk/>
          <pc:sldMk cId="3993798195" sldId="359"/>
        </pc:sldMkLst>
      </pc:sldChg>
      <pc:sldChg chg="del">
        <pc:chgData name="Sylwia Majcher" userId="16ac20fe-2014-4756-8534-0cc8475a9ade" providerId="ADAL" clId="{9E66EC37-9CA8-4907-85C1-6540D252967B}" dt="2023-01-31T11:18:59.291" v="3" actId="47"/>
        <pc:sldMkLst>
          <pc:docMk/>
          <pc:sldMk cId="3805712966" sldId="360"/>
        </pc:sldMkLst>
      </pc:sldChg>
      <pc:sldChg chg="delSp modSp mod">
        <pc:chgData name="Sylwia Majcher" userId="16ac20fe-2014-4756-8534-0cc8475a9ade" providerId="ADAL" clId="{9E66EC37-9CA8-4907-85C1-6540D252967B}" dt="2023-01-31T12:29:01.030" v="1234" actId="478"/>
        <pc:sldMkLst>
          <pc:docMk/>
          <pc:sldMk cId="1349999390" sldId="362"/>
        </pc:sldMkLst>
        <pc:spChg chg="del mod">
          <ac:chgData name="Sylwia Majcher" userId="16ac20fe-2014-4756-8534-0cc8475a9ade" providerId="ADAL" clId="{9E66EC37-9CA8-4907-85C1-6540D252967B}" dt="2023-01-31T12:29:01.030" v="1234" actId="478"/>
          <ac:spMkLst>
            <pc:docMk/>
            <pc:sldMk cId="1349999390" sldId="362"/>
            <ac:spMk id="5" creationId="{628AD0E4-B860-B7CC-F03A-9B4F2A8D5142}"/>
          </ac:spMkLst>
        </pc:spChg>
      </pc:sldChg>
      <pc:sldChg chg="modSp mod">
        <pc:chgData name="Sylwia Majcher" userId="16ac20fe-2014-4756-8534-0cc8475a9ade" providerId="ADAL" clId="{9E66EC37-9CA8-4907-85C1-6540D252967B}" dt="2023-01-31T11:19:40.417" v="4" actId="113"/>
        <pc:sldMkLst>
          <pc:docMk/>
          <pc:sldMk cId="2666248108" sldId="2354"/>
        </pc:sldMkLst>
        <pc:spChg chg="mod">
          <ac:chgData name="Sylwia Majcher" userId="16ac20fe-2014-4756-8534-0cc8475a9ade" providerId="ADAL" clId="{9E66EC37-9CA8-4907-85C1-6540D252967B}" dt="2023-01-31T11:19:40.417" v="4" actId="113"/>
          <ac:spMkLst>
            <pc:docMk/>
            <pc:sldMk cId="2666248108" sldId="2354"/>
            <ac:spMk id="2" creationId="{8C10FA13-5C51-4384-9A8C-F0A6FD16893A}"/>
          </ac:spMkLst>
        </pc:spChg>
      </pc:sldChg>
      <pc:sldChg chg="del">
        <pc:chgData name="Sylwia Majcher" userId="16ac20fe-2014-4756-8534-0cc8475a9ade" providerId="ADAL" clId="{9E66EC37-9CA8-4907-85C1-6540D252967B}" dt="2023-01-31T11:18:40.062" v="0" actId="47"/>
        <pc:sldMkLst>
          <pc:docMk/>
          <pc:sldMk cId="658532029" sldId="2147468606"/>
        </pc:sldMkLst>
      </pc:sldChg>
      <pc:sldChg chg="del">
        <pc:chgData name="Sylwia Majcher" userId="16ac20fe-2014-4756-8534-0cc8475a9ade" providerId="ADAL" clId="{9E66EC37-9CA8-4907-85C1-6540D252967B}" dt="2023-01-31T11:36:46.523" v="243" actId="47"/>
        <pc:sldMkLst>
          <pc:docMk/>
          <pc:sldMk cId="3921735475" sldId="2147468607"/>
        </pc:sldMkLst>
      </pc:sldChg>
      <pc:sldChg chg="del">
        <pc:chgData name="Sylwia Majcher" userId="16ac20fe-2014-4756-8534-0cc8475a9ade" providerId="ADAL" clId="{9E66EC37-9CA8-4907-85C1-6540D252967B}" dt="2023-01-31T12:28:40.002" v="1231" actId="47"/>
        <pc:sldMkLst>
          <pc:docMk/>
          <pc:sldMk cId="53024352" sldId="2147468609"/>
        </pc:sldMkLst>
      </pc:sldChg>
      <pc:sldChg chg="delSp modSp add del mod">
        <pc:chgData name="Sylwia Majcher" userId="16ac20fe-2014-4756-8534-0cc8475a9ade" providerId="ADAL" clId="{9E66EC37-9CA8-4907-85C1-6540D252967B}" dt="2023-01-31T12:40:46.662" v="1546" actId="47"/>
        <pc:sldMkLst>
          <pc:docMk/>
          <pc:sldMk cId="310125603" sldId="2147468610"/>
        </pc:sldMkLst>
        <pc:spChg chg="mod">
          <ac:chgData name="Sylwia Majcher" userId="16ac20fe-2014-4756-8534-0cc8475a9ade" providerId="ADAL" clId="{9E66EC37-9CA8-4907-85C1-6540D252967B}" dt="2023-01-31T12:35:43.044" v="1365" actId="14100"/>
          <ac:spMkLst>
            <pc:docMk/>
            <pc:sldMk cId="310125603" sldId="2147468610"/>
            <ac:spMk id="7" creationId="{6D4A510E-BA90-4BE3-B9E7-0BFFD2EDAB6E}"/>
          </ac:spMkLst>
        </pc:spChg>
        <pc:spChg chg="del">
          <ac:chgData name="Sylwia Majcher" userId="16ac20fe-2014-4756-8534-0cc8475a9ade" providerId="ADAL" clId="{9E66EC37-9CA8-4907-85C1-6540D252967B}" dt="2023-01-31T12:38:39.890" v="1527" actId="478"/>
          <ac:spMkLst>
            <pc:docMk/>
            <pc:sldMk cId="310125603" sldId="2147468610"/>
            <ac:spMk id="8" creationId="{326714A1-2CEC-41F3-9057-EFEB86EF89CA}"/>
          </ac:spMkLst>
        </pc:spChg>
        <pc:graphicFrameChg chg="mod modGraphic">
          <ac:chgData name="Sylwia Majcher" userId="16ac20fe-2014-4756-8534-0cc8475a9ade" providerId="ADAL" clId="{9E66EC37-9CA8-4907-85C1-6540D252967B}" dt="2023-01-31T12:38:22.498" v="1526" actId="20577"/>
          <ac:graphicFrameMkLst>
            <pc:docMk/>
            <pc:sldMk cId="310125603" sldId="2147468610"/>
            <ac:graphicFrameMk id="10" creationId="{5AC28AEB-AF73-48A3-B07F-9C2C6A3E5EC1}"/>
          </ac:graphicFrameMkLst>
        </pc:graphicFrameChg>
      </pc:sldChg>
      <pc:sldChg chg="del">
        <pc:chgData name="Sylwia Majcher" userId="16ac20fe-2014-4756-8534-0cc8475a9ade" providerId="ADAL" clId="{9E66EC37-9CA8-4907-85C1-6540D252967B}" dt="2023-01-31T12:28:42.433" v="1232" actId="47"/>
        <pc:sldMkLst>
          <pc:docMk/>
          <pc:sldMk cId="3065896786" sldId="2147468610"/>
        </pc:sldMkLst>
      </pc:sldChg>
      <pc:sldChg chg="del">
        <pc:chgData name="Sylwia Majcher" userId="16ac20fe-2014-4756-8534-0cc8475a9ade" providerId="ADAL" clId="{9E66EC37-9CA8-4907-85C1-6540D252967B}" dt="2023-01-31T12:28:37.233" v="1230" actId="47"/>
        <pc:sldMkLst>
          <pc:docMk/>
          <pc:sldMk cId="3250772186" sldId="2147468611"/>
        </pc:sldMkLst>
      </pc:sldChg>
      <pc:sldChg chg="addSp modSp new mod">
        <pc:chgData name="Sylwia Majcher" userId="16ac20fe-2014-4756-8534-0cc8475a9ade" providerId="ADAL" clId="{9E66EC37-9CA8-4907-85C1-6540D252967B}" dt="2023-01-31T11:33:57.928" v="134" actId="20577"/>
        <pc:sldMkLst>
          <pc:docMk/>
          <pc:sldMk cId="4233821228" sldId="2147468612"/>
        </pc:sldMkLst>
        <pc:spChg chg="mod">
          <ac:chgData name="Sylwia Majcher" userId="16ac20fe-2014-4756-8534-0cc8475a9ade" providerId="ADAL" clId="{9E66EC37-9CA8-4907-85C1-6540D252967B}" dt="2023-01-31T11:32:51.438" v="64" actId="20577"/>
          <ac:spMkLst>
            <pc:docMk/>
            <pc:sldMk cId="4233821228" sldId="2147468612"/>
            <ac:spMk id="2" creationId="{C2F2C0A3-F3EC-8EA3-FC8C-00BD81F0F846}"/>
          </ac:spMkLst>
        </pc:spChg>
        <pc:spChg chg="mod">
          <ac:chgData name="Sylwia Majcher" userId="16ac20fe-2014-4756-8534-0cc8475a9ade" providerId="ADAL" clId="{9E66EC37-9CA8-4907-85C1-6540D252967B}" dt="2023-01-31T11:33:42.467" v="125" actId="1076"/>
          <ac:spMkLst>
            <pc:docMk/>
            <pc:sldMk cId="4233821228" sldId="2147468612"/>
            <ac:spMk id="3" creationId="{76FFCFAC-39F3-0DDC-FFC7-4FD466C98F50}"/>
          </ac:spMkLst>
        </pc:spChg>
        <pc:spChg chg="add mod">
          <ac:chgData name="Sylwia Majcher" userId="16ac20fe-2014-4756-8534-0cc8475a9ade" providerId="ADAL" clId="{9E66EC37-9CA8-4907-85C1-6540D252967B}" dt="2023-01-31T11:33:57.928" v="134" actId="20577"/>
          <ac:spMkLst>
            <pc:docMk/>
            <pc:sldMk cId="4233821228" sldId="2147468612"/>
            <ac:spMk id="4" creationId="{6D051E35-E6E9-05FE-31B6-453820911DD3}"/>
          </ac:spMkLst>
        </pc:spChg>
      </pc:sldChg>
      <pc:sldChg chg="delSp modSp new mod">
        <pc:chgData name="Sylwia Majcher" userId="16ac20fe-2014-4756-8534-0cc8475a9ade" providerId="ADAL" clId="{9E66EC37-9CA8-4907-85C1-6540D252967B}" dt="2023-01-31T12:57:00.413" v="1820" actId="20577"/>
        <pc:sldMkLst>
          <pc:docMk/>
          <pc:sldMk cId="1472826027" sldId="2147468613"/>
        </pc:sldMkLst>
        <pc:spChg chg="mod">
          <ac:chgData name="Sylwia Majcher" userId="16ac20fe-2014-4756-8534-0cc8475a9ade" providerId="ADAL" clId="{9E66EC37-9CA8-4907-85C1-6540D252967B}" dt="2023-01-31T12:57:00.413" v="1820" actId="20577"/>
          <ac:spMkLst>
            <pc:docMk/>
            <pc:sldMk cId="1472826027" sldId="2147468613"/>
            <ac:spMk id="2" creationId="{32903C20-11E7-3E29-64D3-6FE0B2F1D19D}"/>
          </ac:spMkLst>
        </pc:spChg>
        <pc:spChg chg="del">
          <ac:chgData name="Sylwia Majcher" userId="16ac20fe-2014-4756-8534-0cc8475a9ade" providerId="ADAL" clId="{9E66EC37-9CA8-4907-85C1-6540D252967B}" dt="2023-01-31T11:35:59.267" v="179" actId="478"/>
          <ac:spMkLst>
            <pc:docMk/>
            <pc:sldMk cId="1472826027" sldId="2147468613"/>
            <ac:spMk id="3" creationId="{17C31FA6-AA27-246C-0B81-265CD0591F56}"/>
          </ac:spMkLst>
        </pc:spChg>
      </pc:sldChg>
      <pc:sldChg chg="modSp add mod">
        <pc:chgData name="Sylwia Majcher" userId="16ac20fe-2014-4756-8534-0cc8475a9ade" providerId="ADAL" clId="{9E66EC37-9CA8-4907-85C1-6540D252967B}" dt="2023-01-31T12:57:34.610" v="1823" actId="6549"/>
        <pc:sldMkLst>
          <pc:docMk/>
          <pc:sldMk cId="2880979862" sldId="2147468614"/>
        </pc:sldMkLst>
        <pc:spChg chg="mod">
          <ac:chgData name="Sylwia Majcher" userId="16ac20fe-2014-4756-8534-0cc8475a9ade" providerId="ADAL" clId="{9E66EC37-9CA8-4907-85C1-6540D252967B}" dt="2023-01-31T12:57:34.610" v="1823" actId="6549"/>
          <ac:spMkLst>
            <pc:docMk/>
            <pc:sldMk cId="2880979862" sldId="2147468614"/>
            <ac:spMk id="2" creationId="{32903C20-11E7-3E29-64D3-6FE0B2F1D19D}"/>
          </ac:spMkLst>
        </pc:spChg>
      </pc:sldChg>
      <pc:sldChg chg="addSp delSp modSp new mod">
        <pc:chgData name="Sylwia Majcher" userId="16ac20fe-2014-4756-8534-0cc8475a9ade" providerId="ADAL" clId="{9E66EC37-9CA8-4907-85C1-6540D252967B}" dt="2023-01-31T12:28:01.181" v="1229" actId="6549"/>
        <pc:sldMkLst>
          <pc:docMk/>
          <pc:sldMk cId="1532681534" sldId="2147468615"/>
        </pc:sldMkLst>
        <pc:spChg chg="mod">
          <ac:chgData name="Sylwia Majcher" userId="16ac20fe-2014-4756-8534-0cc8475a9ade" providerId="ADAL" clId="{9E66EC37-9CA8-4907-85C1-6540D252967B}" dt="2023-01-31T12:15:52.803" v="903" actId="207"/>
          <ac:spMkLst>
            <pc:docMk/>
            <pc:sldMk cId="1532681534" sldId="2147468615"/>
            <ac:spMk id="2" creationId="{FB5A3B8F-C4CE-D9F6-1AA4-3C9D20C41DAF}"/>
          </ac:spMkLst>
        </pc:spChg>
        <pc:spChg chg="del">
          <ac:chgData name="Sylwia Majcher" userId="16ac20fe-2014-4756-8534-0cc8475a9ade" providerId="ADAL" clId="{9E66EC37-9CA8-4907-85C1-6540D252967B}" dt="2023-01-31T11:41:07.381" v="264" actId="478"/>
          <ac:spMkLst>
            <pc:docMk/>
            <pc:sldMk cId="1532681534" sldId="2147468615"/>
            <ac:spMk id="3" creationId="{86CD788B-E7CF-ED73-542C-BFE643435870}"/>
          </ac:spMkLst>
        </pc:spChg>
        <pc:spChg chg="add mod">
          <ac:chgData name="Sylwia Majcher" userId="16ac20fe-2014-4756-8534-0cc8475a9ade" providerId="ADAL" clId="{9E66EC37-9CA8-4907-85C1-6540D252967B}" dt="2023-01-31T12:11:28.151" v="803" actId="207"/>
          <ac:spMkLst>
            <pc:docMk/>
            <pc:sldMk cId="1532681534" sldId="2147468615"/>
            <ac:spMk id="8" creationId="{78D8EF25-76E6-2E0F-672D-E0C339BF9D67}"/>
          </ac:spMkLst>
        </pc:spChg>
        <pc:spChg chg="add del mod">
          <ac:chgData name="Sylwia Majcher" userId="16ac20fe-2014-4756-8534-0cc8475a9ade" providerId="ADAL" clId="{9E66EC37-9CA8-4907-85C1-6540D252967B}" dt="2023-01-31T12:00:38.330" v="564" actId="478"/>
          <ac:spMkLst>
            <pc:docMk/>
            <pc:sldMk cId="1532681534" sldId="2147468615"/>
            <ac:spMk id="10" creationId="{B498EFFA-5813-5FD7-3BD4-63E1F3D1B33A}"/>
          </ac:spMkLst>
        </pc:spChg>
        <pc:spChg chg="add mod">
          <ac:chgData name="Sylwia Majcher" userId="16ac20fe-2014-4756-8534-0cc8475a9ade" providerId="ADAL" clId="{9E66EC37-9CA8-4907-85C1-6540D252967B}" dt="2023-01-31T12:28:01.181" v="1229" actId="6549"/>
          <ac:spMkLst>
            <pc:docMk/>
            <pc:sldMk cId="1532681534" sldId="2147468615"/>
            <ac:spMk id="11" creationId="{22262D26-B267-05FC-427D-5BC89EA446C1}"/>
          </ac:spMkLst>
        </pc:spChg>
        <pc:spChg chg="add mod">
          <ac:chgData name="Sylwia Majcher" userId="16ac20fe-2014-4756-8534-0cc8475a9ade" providerId="ADAL" clId="{9E66EC37-9CA8-4907-85C1-6540D252967B}" dt="2023-01-31T12:15:58.018" v="904" actId="207"/>
          <ac:spMkLst>
            <pc:docMk/>
            <pc:sldMk cId="1532681534" sldId="2147468615"/>
            <ac:spMk id="12" creationId="{83FFD122-9AEE-6BDB-846C-0234B83B858B}"/>
          </ac:spMkLst>
        </pc:spChg>
        <pc:picChg chg="add mod">
          <ac:chgData name="Sylwia Majcher" userId="16ac20fe-2014-4756-8534-0cc8475a9ade" providerId="ADAL" clId="{9E66EC37-9CA8-4907-85C1-6540D252967B}" dt="2023-01-31T11:40:56.504" v="262" actId="1076"/>
          <ac:picMkLst>
            <pc:docMk/>
            <pc:sldMk cId="1532681534" sldId="2147468615"/>
            <ac:picMk id="5" creationId="{3F7C3798-2151-4BE0-2A01-04D73E84070B}"/>
          </ac:picMkLst>
        </pc:picChg>
        <pc:picChg chg="add mod">
          <ac:chgData name="Sylwia Majcher" userId="16ac20fe-2014-4756-8534-0cc8475a9ade" providerId="ADAL" clId="{9E66EC37-9CA8-4907-85C1-6540D252967B}" dt="2023-01-31T11:39:54.112" v="256" actId="1076"/>
          <ac:picMkLst>
            <pc:docMk/>
            <pc:sldMk cId="1532681534" sldId="2147468615"/>
            <ac:picMk id="7" creationId="{0EFB9D0F-69EE-EABD-5E9A-1977C6FDFE86}"/>
          </ac:picMkLst>
        </pc:picChg>
      </pc:sldChg>
      <pc:sldChg chg="addSp delSp modSp new mod">
        <pc:chgData name="Sylwia Majcher" userId="16ac20fe-2014-4756-8534-0cc8475a9ade" providerId="ADAL" clId="{9E66EC37-9CA8-4907-85C1-6540D252967B}" dt="2023-01-31T12:27:31.915" v="1214" actId="1076"/>
        <pc:sldMkLst>
          <pc:docMk/>
          <pc:sldMk cId="607282515" sldId="2147468616"/>
        </pc:sldMkLst>
        <pc:spChg chg="del">
          <ac:chgData name="Sylwia Majcher" userId="16ac20fe-2014-4756-8534-0cc8475a9ade" providerId="ADAL" clId="{9E66EC37-9CA8-4907-85C1-6540D252967B}" dt="2023-01-31T11:59:47.650" v="560" actId="478"/>
          <ac:spMkLst>
            <pc:docMk/>
            <pc:sldMk cId="607282515" sldId="2147468616"/>
            <ac:spMk id="2" creationId="{B0CA254E-28C8-7A25-BCB6-FE26C1087C16}"/>
          </ac:spMkLst>
        </pc:spChg>
        <pc:spChg chg="del">
          <ac:chgData name="Sylwia Majcher" userId="16ac20fe-2014-4756-8534-0cc8475a9ade" providerId="ADAL" clId="{9E66EC37-9CA8-4907-85C1-6540D252967B}" dt="2023-01-31T11:59:49.997" v="561" actId="478"/>
          <ac:spMkLst>
            <pc:docMk/>
            <pc:sldMk cId="607282515" sldId="2147468616"/>
            <ac:spMk id="3" creationId="{48FDE4E0-4D29-6C50-1387-8D661790C0FE}"/>
          </ac:spMkLst>
        </pc:spChg>
        <pc:spChg chg="add mod">
          <ac:chgData name="Sylwia Majcher" userId="16ac20fe-2014-4756-8534-0cc8475a9ade" providerId="ADAL" clId="{9E66EC37-9CA8-4907-85C1-6540D252967B}" dt="2023-01-31T12:27:31.915" v="1214" actId="1076"/>
          <ac:spMkLst>
            <pc:docMk/>
            <pc:sldMk cId="607282515" sldId="2147468616"/>
            <ac:spMk id="7" creationId="{9ACD7F23-1345-C9C6-0C3A-56F6B88FEB3B}"/>
          </ac:spMkLst>
        </pc:spChg>
        <pc:spChg chg="add mod">
          <ac:chgData name="Sylwia Majcher" userId="16ac20fe-2014-4756-8534-0cc8475a9ade" providerId="ADAL" clId="{9E66EC37-9CA8-4907-85C1-6540D252967B}" dt="2023-01-31T12:27:28.375" v="1213" actId="1076"/>
          <ac:spMkLst>
            <pc:docMk/>
            <pc:sldMk cId="607282515" sldId="2147468616"/>
            <ac:spMk id="8" creationId="{D6C880A5-010E-D4E5-6243-CA3336BA6830}"/>
          </ac:spMkLst>
        </pc:spChg>
        <pc:spChg chg="add mod">
          <ac:chgData name="Sylwia Majcher" userId="16ac20fe-2014-4756-8534-0cc8475a9ade" providerId="ADAL" clId="{9E66EC37-9CA8-4907-85C1-6540D252967B}" dt="2023-01-31T12:26:58.222" v="1212" actId="255"/>
          <ac:spMkLst>
            <pc:docMk/>
            <pc:sldMk cId="607282515" sldId="2147468616"/>
            <ac:spMk id="9" creationId="{E30AC86D-289B-90C9-2611-E999102BF95B}"/>
          </ac:spMkLst>
        </pc:spChg>
        <pc:picChg chg="add mod">
          <ac:chgData name="Sylwia Majcher" userId="16ac20fe-2014-4756-8534-0cc8475a9ade" providerId="ADAL" clId="{9E66EC37-9CA8-4907-85C1-6540D252967B}" dt="2023-01-31T11:59:42.437" v="559" actId="1076"/>
          <ac:picMkLst>
            <pc:docMk/>
            <pc:sldMk cId="607282515" sldId="2147468616"/>
            <ac:picMk id="5" creationId="{F1ADE4C0-E492-6A6F-E6DE-8986F14F595B}"/>
          </ac:picMkLst>
        </pc:picChg>
        <pc:picChg chg="add mod">
          <ac:chgData name="Sylwia Majcher" userId="16ac20fe-2014-4756-8534-0cc8475a9ade" providerId="ADAL" clId="{9E66EC37-9CA8-4907-85C1-6540D252967B}" dt="2023-01-31T11:39:58.001" v="257"/>
          <ac:picMkLst>
            <pc:docMk/>
            <pc:sldMk cId="607282515" sldId="2147468616"/>
            <ac:picMk id="6" creationId="{7E80D579-F266-04A7-8DF1-B809B1115507}"/>
          </ac:picMkLst>
        </pc:picChg>
      </pc:sldChg>
      <pc:sldChg chg="addSp delSp modSp new mod">
        <pc:chgData name="Sylwia Majcher" userId="16ac20fe-2014-4756-8534-0cc8475a9ade" providerId="ADAL" clId="{9E66EC37-9CA8-4907-85C1-6540D252967B}" dt="2023-01-31T12:54:07.206" v="1784" actId="6549"/>
        <pc:sldMkLst>
          <pc:docMk/>
          <pc:sldMk cId="1500856471" sldId="2147468617"/>
        </pc:sldMkLst>
        <pc:spChg chg="del">
          <ac:chgData name="Sylwia Majcher" userId="16ac20fe-2014-4756-8534-0cc8475a9ade" providerId="ADAL" clId="{9E66EC37-9CA8-4907-85C1-6540D252967B}" dt="2023-01-31T12:39:01.155" v="1530" actId="478"/>
          <ac:spMkLst>
            <pc:docMk/>
            <pc:sldMk cId="1500856471" sldId="2147468617"/>
            <ac:spMk id="2" creationId="{A96B4340-88A6-039E-A6AB-B9211A0ADE86}"/>
          </ac:spMkLst>
        </pc:spChg>
        <pc:spChg chg="del">
          <ac:chgData name="Sylwia Majcher" userId="16ac20fe-2014-4756-8534-0cc8475a9ade" providerId="ADAL" clId="{9E66EC37-9CA8-4907-85C1-6540D252967B}" dt="2023-01-31T12:39:03.169" v="1531" actId="478"/>
          <ac:spMkLst>
            <pc:docMk/>
            <pc:sldMk cId="1500856471" sldId="2147468617"/>
            <ac:spMk id="3" creationId="{A166F590-DA44-F8CE-2500-B6170FD0B254}"/>
          </ac:spMkLst>
        </pc:spChg>
        <pc:spChg chg="add mod">
          <ac:chgData name="Sylwia Majcher" userId="16ac20fe-2014-4756-8534-0cc8475a9ade" providerId="ADAL" clId="{9E66EC37-9CA8-4907-85C1-6540D252967B}" dt="2023-01-31T12:54:07.206" v="1784" actId="6549"/>
          <ac:spMkLst>
            <pc:docMk/>
            <pc:sldMk cId="1500856471" sldId="2147468617"/>
            <ac:spMk id="4" creationId="{325F5F7F-996D-5670-0B78-87CBD34698ED}"/>
          </ac:spMkLst>
        </pc:spChg>
        <pc:spChg chg="add mod">
          <ac:chgData name="Sylwia Majcher" userId="16ac20fe-2014-4756-8534-0cc8475a9ade" providerId="ADAL" clId="{9E66EC37-9CA8-4907-85C1-6540D252967B}" dt="2023-01-31T12:40:30.820" v="1545"/>
          <ac:spMkLst>
            <pc:docMk/>
            <pc:sldMk cId="1500856471" sldId="2147468617"/>
            <ac:spMk id="9" creationId="{65253179-806A-A0FD-BB20-07D767B01674}"/>
          </ac:spMkLst>
        </pc:spChg>
        <pc:graphicFrameChg chg="add mod modGraphic">
          <ac:chgData name="Sylwia Majcher" userId="16ac20fe-2014-4756-8534-0cc8475a9ade" providerId="ADAL" clId="{9E66EC37-9CA8-4907-85C1-6540D252967B}" dt="2023-01-31T12:40:21.465" v="1544" actId="1076"/>
          <ac:graphicFrameMkLst>
            <pc:docMk/>
            <pc:sldMk cId="1500856471" sldId="2147468617"/>
            <ac:graphicFrameMk id="8" creationId="{91391D99-D875-4A41-D02D-07AAD7B818B5}"/>
          </ac:graphicFrameMkLst>
        </pc:graphicFrameChg>
        <pc:picChg chg="add mod">
          <ac:chgData name="Sylwia Majcher" userId="16ac20fe-2014-4756-8534-0cc8475a9ade" providerId="ADAL" clId="{9E66EC37-9CA8-4907-85C1-6540D252967B}" dt="2023-01-31T12:40:15.887" v="1542" actId="1076"/>
          <ac:picMkLst>
            <pc:docMk/>
            <pc:sldMk cId="1500856471" sldId="2147468617"/>
            <ac:picMk id="5" creationId="{8BDB7536-19E7-F302-4172-9A739032CF5D}"/>
          </ac:picMkLst>
        </pc:picChg>
        <pc:picChg chg="add del mod">
          <ac:chgData name="Sylwia Majcher" userId="16ac20fe-2014-4756-8534-0cc8475a9ade" providerId="ADAL" clId="{9E66EC37-9CA8-4907-85C1-6540D252967B}" dt="2023-01-31T12:39:32.830" v="1535"/>
          <ac:picMkLst>
            <pc:docMk/>
            <pc:sldMk cId="1500856471" sldId="2147468617"/>
            <ac:picMk id="6" creationId="{A402863C-422C-97A9-F2CB-E4C8496D66B7}"/>
          </ac:picMkLst>
        </pc:picChg>
        <pc:picChg chg="add del mod">
          <ac:chgData name="Sylwia Majcher" userId="16ac20fe-2014-4756-8534-0cc8475a9ade" providerId="ADAL" clId="{9E66EC37-9CA8-4907-85C1-6540D252967B}" dt="2023-01-31T12:39:43.933" v="1537"/>
          <ac:picMkLst>
            <pc:docMk/>
            <pc:sldMk cId="1500856471" sldId="2147468617"/>
            <ac:picMk id="7" creationId="{94E72CC8-09A6-4B51-4DAC-880ED2D4E1A9}"/>
          </ac:picMkLst>
        </pc:picChg>
        <pc:inkChg chg="add">
          <ac:chgData name="Sylwia Majcher" userId="16ac20fe-2014-4756-8534-0cc8475a9ade" providerId="ADAL" clId="{9E66EC37-9CA8-4907-85C1-6540D252967B}" dt="2023-01-31T12:53:46.115" v="1781" actId="9405"/>
          <ac:inkMkLst>
            <pc:docMk/>
            <pc:sldMk cId="1500856471" sldId="2147468617"/>
            <ac:inkMk id="10" creationId="{4A41A235-DBEE-FF25-F26F-5F3CAF498F3D}"/>
          </ac:inkMkLst>
        </pc:inkChg>
        <pc:inkChg chg="add del">
          <ac:chgData name="Sylwia Majcher" userId="16ac20fe-2014-4756-8534-0cc8475a9ade" providerId="ADAL" clId="{9E66EC37-9CA8-4907-85C1-6540D252967B}" dt="2023-01-31T12:53:57.909" v="1783" actId="9405"/>
          <ac:inkMkLst>
            <pc:docMk/>
            <pc:sldMk cId="1500856471" sldId="2147468617"/>
            <ac:inkMk id="11" creationId="{798940BE-6F38-B769-DA9E-3CC569547731}"/>
          </ac:inkMkLst>
        </pc:inkChg>
      </pc:sldChg>
      <pc:sldChg chg="addSp delSp modSp new mod">
        <pc:chgData name="Sylwia Majcher" userId="16ac20fe-2014-4756-8534-0cc8475a9ade" providerId="ADAL" clId="{9E66EC37-9CA8-4907-85C1-6540D252967B}" dt="2023-01-31T12:53:21.254" v="1780" actId="9405"/>
        <pc:sldMkLst>
          <pc:docMk/>
          <pc:sldMk cId="3524470269" sldId="2147468618"/>
        </pc:sldMkLst>
        <pc:spChg chg="del">
          <ac:chgData name="Sylwia Majcher" userId="16ac20fe-2014-4756-8534-0cc8475a9ade" providerId="ADAL" clId="{9E66EC37-9CA8-4907-85C1-6540D252967B}" dt="2023-01-31T12:46:06.648" v="1612" actId="478"/>
          <ac:spMkLst>
            <pc:docMk/>
            <pc:sldMk cId="3524470269" sldId="2147468618"/>
            <ac:spMk id="2" creationId="{669B87DB-0C2A-AF5E-7A50-76C155B202F2}"/>
          </ac:spMkLst>
        </pc:spChg>
        <pc:spChg chg="del">
          <ac:chgData name="Sylwia Majcher" userId="16ac20fe-2014-4756-8534-0cc8475a9ade" providerId="ADAL" clId="{9E66EC37-9CA8-4907-85C1-6540D252967B}" dt="2023-01-31T12:41:19.898" v="1548"/>
          <ac:spMkLst>
            <pc:docMk/>
            <pc:sldMk cId="3524470269" sldId="2147468618"/>
            <ac:spMk id="3" creationId="{BC237184-BA37-5E89-82B3-F9B49F9A844C}"/>
          </ac:spMkLst>
        </pc:spChg>
        <pc:spChg chg="add mod ord">
          <ac:chgData name="Sylwia Majcher" userId="16ac20fe-2014-4756-8534-0cc8475a9ade" providerId="ADAL" clId="{9E66EC37-9CA8-4907-85C1-6540D252967B}" dt="2023-01-31T12:52:12.315" v="1774" actId="208"/>
          <ac:spMkLst>
            <pc:docMk/>
            <pc:sldMk cId="3524470269" sldId="2147468618"/>
            <ac:spMk id="6" creationId="{99349A14-BA19-B210-F6A5-D7E821987F6E}"/>
          </ac:spMkLst>
        </pc:spChg>
        <pc:spChg chg="add mod">
          <ac:chgData name="Sylwia Majcher" userId="16ac20fe-2014-4756-8534-0cc8475a9ade" providerId="ADAL" clId="{9E66EC37-9CA8-4907-85C1-6540D252967B}" dt="2023-01-31T12:50:31.370" v="1756" actId="122"/>
          <ac:spMkLst>
            <pc:docMk/>
            <pc:sldMk cId="3524470269" sldId="2147468618"/>
            <ac:spMk id="13" creationId="{18BC5CC7-A681-1AA0-FF95-06D25F52F521}"/>
          </ac:spMkLst>
        </pc:spChg>
        <pc:spChg chg="add mod">
          <ac:chgData name="Sylwia Majcher" userId="16ac20fe-2014-4756-8534-0cc8475a9ade" providerId="ADAL" clId="{9E66EC37-9CA8-4907-85C1-6540D252967B}" dt="2023-01-31T12:50:10.536" v="1749" actId="14100"/>
          <ac:spMkLst>
            <pc:docMk/>
            <pc:sldMk cId="3524470269" sldId="2147468618"/>
            <ac:spMk id="14" creationId="{B9C3D46D-85C6-2D0A-5520-2CF6E696D540}"/>
          </ac:spMkLst>
        </pc:spChg>
        <pc:spChg chg="add del mod ord">
          <ac:chgData name="Sylwia Majcher" userId="16ac20fe-2014-4756-8534-0cc8475a9ade" providerId="ADAL" clId="{9E66EC37-9CA8-4907-85C1-6540D252967B}" dt="2023-01-31T12:51:52.177" v="1773" actId="11529"/>
          <ac:spMkLst>
            <pc:docMk/>
            <pc:sldMk cId="3524470269" sldId="2147468618"/>
            <ac:spMk id="15" creationId="{05BD09C8-D6C1-82D0-E3F5-702CBF04C3B9}"/>
          </ac:spMkLst>
        </pc:spChg>
        <pc:picChg chg="add mod">
          <ac:chgData name="Sylwia Majcher" userId="16ac20fe-2014-4756-8534-0cc8475a9ade" providerId="ADAL" clId="{9E66EC37-9CA8-4907-85C1-6540D252967B}" dt="2023-01-31T12:52:16.426" v="1775" actId="1076"/>
          <ac:picMkLst>
            <pc:docMk/>
            <pc:sldMk cId="3524470269" sldId="2147468618"/>
            <ac:picMk id="5" creationId="{5E666716-BB72-404B-0662-7602A06257E3}"/>
          </ac:picMkLst>
        </pc:picChg>
        <pc:picChg chg="add mod">
          <ac:chgData name="Sylwia Majcher" userId="16ac20fe-2014-4756-8534-0cc8475a9ade" providerId="ADAL" clId="{9E66EC37-9CA8-4907-85C1-6540D252967B}" dt="2023-01-31T12:50:44.143" v="1759" actId="1076"/>
          <ac:picMkLst>
            <pc:docMk/>
            <pc:sldMk cId="3524470269" sldId="2147468618"/>
            <ac:picMk id="8" creationId="{29CDD5E0-A2E1-E3EB-4465-7A68275DFD30}"/>
          </ac:picMkLst>
        </pc:picChg>
        <pc:picChg chg="add del mod">
          <ac:chgData name="Sylwia Majcher" userId="16ac20fe-2014-4756-8534-0cc8475a9ade" providerId="ADAL" clId="{9E66EC37-9CA8-4907-85C1-6540D252967B}" dt="2023-01-31T12:50:14.320" v="1751" actId="478"/>
          <ac:picMkLst>
            <pc:docMk/>
            <pc:sldMk cId="3524470269" sldId="2147468618"/>
            <ac:picMk id="10" creationId="{18AD3E27-9E06-D1E7-9959-B57A0A71D2C7}"/>
          </ac:picMkLst>
        </pc:picChg>
        <pc:picChg chg="add del mod">
          <ac:chgData name="Sylwia Majcher" userId="16ac20fe-2014-4756-8534-0cc8475a9ade" providerId="ADAL" clId="{9E66EC37-9CA8-4907-85C1-6540D252967B}" dt="2023-01-31T12:48:42.110" v="1730" actId="478"/>
          <ac:picMkLst>
            <pc:docMk/>
            <pc:sldMk cId="3524470269" sldId="2147468618"/>
            <ac:picMk id="12" creationId="{90866114-13A2-AE0B-B712-63E6788A4D18}"/>
          </ac:picMkLst>
        </pc:picChg>
        <pc:inkChg chg="add del">
          <ac:chgData name="Sylwia Majcher" userId="16ac20fe-2014-4756-8534-0cc8475a9ade" providerId="ADAL" clId="{9E66EC37-9CA8-4907-85C1-6540D252967B}" dt="2023-01-31T12:52:42.617" v="1777" actId="9405"/>
          <ac:inkMkLst>
            <pc:docMk/>
            <pc:sldMk cId="3524470269" sldId="2147468618"/>
            <ac:inkMk id="16" creationId="{EE3214AC-87EE-B816-3561-C0C4705C8092}"/>
          </ac:inkMkLst>
        </pc:inkChg>
        <pc:inkChg chg="add del">
          <ac:chgData name="Sylwia Majcher" userId="16ac20fe-2014-4756-8534-0cc8475a9ade" providerId="ADAL" clId="{9E66EC37-9CA8-4907-85C1-6540D252967B}" dt="2023-01-31T12:53:11.444" v="1779" actId="9405"/>
          <ac:inkMkLst>
            <pc:docMk/>
            <pc:sldMk cId="3524470269" sldId="2147468618"/>
            <ac:inkMk id="17" creationId="{5476CEE0-26A0-0819-5509-BA581430421E}"/>
          </ac:inkMkLst>
        </pc:inkChg>
        <pc:inkChg chg="add">
          <ac:chgData name="Sylwia Majcher" userId="16ac20fe-2014-4756-8534-0cc8475a9ade" providerId="ADAL" clId="{9E66EC37-9CA8-4907-85C1-6540D252967B}" dt="2023-01-31T12:53:21.254" v="1780" actId="9405"/>
          <ac:inkMkLst>
            <pc:docMk/>
            <pc:sldMk cId="3524470269" sldId="2147468618"/>
            <ac:inkMk id="18" creationId="{348C6FAB-F44F-F777-C581-4694C3302746}"/>
          </ac:inkMkLst>
        </pc:inkChg>
      </pc:sldChg>
      <pc:sldMasterChg chg="delSldLayout">
        <pc:chgData name="Sylwia Majcher" userId="16ac20fe-2014-4756-8534-0cc8475a9ade" providerId="ADAL" clId="{9E66EC37-9CA8-4907-85C1-6540D252967B}" dt="2023-01-31T12:40:46.662" v="1546" actId="47"/>
        <pc:sldMasterMkLst>
          <pc:docMk/>
          <pc:sldMasterMk cId="4164884156" sldId="2147483648"/>
        </pc:sldMasterMkLst>
        <pc:sldLayoutChg chg="del">
          <pc:chgData name="Sylwia Majcher" userId="16ac20fe-2014-4756-8534-0cc8475a9ade" providerId="ADAL" clId="{9E66EC37-9CA8-4907-85C1-6540D252967B}" dt="2023-01-31T12:40:46.662" v="1546" actId="47"/>
          <pc:sldLayoutMkLst>
            <pc:docMk/>
            <pc:sldMasterMk cId="4164884156" sldId="2147483648"/>
            <pc:sldLayoutMk cId="941072678" sldId="214748366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'Kontrakty LB ogółem'!$A$4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'Kontrakty LB ogółem'!$B$3:$T$3</c:f>
              <c:numCache>
                <c:formatCode>General</c:formatCode>
                <c:ptCount val="19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</c:numCache>
            </c:numRef>
          </c:cat>
          <c:val>
            <c:numRef>
              <c:f>'Kontrakty LB ogółem'!$B$4:$T$4</c:f>
              <c:numCache>
                <c:formatCode>#,##0.00</c:formatCode>
                <c:ptCount val="19"/>
                <c:pt idx="0">
                  <c:v>148064</c:v>
                </c:pt>
                <c:pt idx="1">
                  <c:v>326427</c:v>
                </c:pt>
                <c:pt idx="2">
                  <c:v>575030</c:v>
                </c:pt>
                <c:pt idx="3">
                  <c:v>1372842</c:v>
                </c:pt>
                <c:pt idx="4">
                  <c:v>1548821.22</c:v>
                </c:pt>
                <c:pt idx="5">
                  <c:v>2091484</c:v>
                </c:pt>
                <c:pt idx="6">
                  <c:v>2407706</c:v>
                </c:pt>
                <c:pt idx="7">
                  <c:v>2972741</c:v>
                </c:pt>
                <c:pt idx="8">
                  <c:v>3563871</c:v>
                </c:pt>
                <c:pt idx="9">
                  <c:v>3940632</c:v>
                </c:pt>
                <c:pt idx="10">
                  <c:v>4369634</c:v>
                </c:pt>
                <c:pt idx="11">
                  <c:v>4383286</c:v>
                </c:pt>
                <c:pt idx="12">
                  <c:v>4842334</c:v>
                </c:pt>
                <c:pt idx="13">
                  <c:v>4823383</c:v>
                </c:pt>
                <c:pt idx="14">
                  <c:v>4724386</c:v>
                </c:pt>
                <c:pt idx="15">
                  <c:v>4877666</c:v>
                </c:pt>
                <c:pt idx="16">
                  <c:v>5771031</c:v>
                </c:pt>
                <c:pt idx="17">
                  <c:v>6578003.1500000004</c:v>
                </c:pt>
                <c:pt idx="18">
                  <c:v>7720521.1200000001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6912576"/>
        <c:axId val="30691061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'Kontrakty LB ogółem'!$A$5</c15:sqref>
                        </c15:formulaRef>
                      </c:ext>
                    </c:extLst>
                    <c:strCache>
                      <c:ptCount val="1"/>
                      <c:pt idx="0">
                        <c:v>LECZENIE REUMATOIDALNEGO ZAPALENIA STAWÓW I MŁODZIEŃCZEGO IDIOMATYCZNEGO ZAPALENIA STAWÓW O PRZEBIEGU AGRESYWNYM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'Kontrakty LB ogółem'!$B$3:$T$3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  <c:pt idx="9">
                        <c:v>2014</c:v>
                      </c:pt>
                      <c:pt idx="10">
                        <c:v>2015</c:v>
                      </c:pt>
                      <c:pt idx="11">
                        <c:v>2016</c:v>
                      </c:pt>
                      <c:pt idx="12">
                        <c:v>2017</c:v>
                      </c:pt>
                      <c:pt idx="13">
                        <c:v>2018</c:v>
                      </c:pt>
                      <c:pt idx="14">
                        <c:v>2019</c:v>
                      </c:pt>
                      <c:pt idx="15">
                        <c:v>2020</c:v>
                      </c:pt>
                      <c:pt idx="16">
                        <c:v>2021</c:v>
                      </c:pt>
                      <c:pt idx="17">
                        <c:v>2022</c:v>
                      </c:pt>
                      <c:pt idx="18">
                        <c:v>2023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'Kontrakty LB ogółem'!$B$5:$R$5</c15:sqref>
                        </c15:formulaRef>
                      </c:ext>
                    </c:extLst>
                    <c:numCache>
                      <c:formatCode>#,##0.00</c:formatCode>
                      <c:ptCount val="17"/>
                      <c:pt idx="0">
                        <c:v>148064</c:v>
                      </c:pt>
                      <c:pt idx="1">
                        <c:v>326427</c:v>
                      </c:pt>
                      <c:pt idx="2">
                        <c:v>575030</c:v>
                      </c:pt>
                      <c:pt idx="3">
                        <c:v>1372842</c:v>
                      </c:pt>
                      <c:pt idx="4">
                        <c:v>1548821.22</c:v>
                      </c:pt>
                      <c:pt idx="5">
                        <c:v>1585794</c:v>
                      </c:pt>
                      <c:pt idx="6">
                        <c:v>1575616</c:v>
                      </c:pt>
                      <c:pt idx="7">
                        <c:v>1750288</c:v>
                      </c:pt>
                      <c:pt idx="8">
                        <c:v>2110228</c:v>
                      </c:pt>
                      <c:pt idx="9">
                        <c:v>2457108</c:v>
                      </c:pt>
                      <c:pt idx="10">
                        <c:v>2765971</c:v>
                      </c:pt>
                      <c:pt idx="11">
                        <c:v>2809869</c:v>
                      </c:pt>
                      <c:pt idx="12">
                        <c:v>2875281</c:v>
                      </c:pt>
                      <c:pt idx="13">
                        <c:v>2839052</c:v>
                      </c:pt>
                      <c:pt idx="14">
                        <c:v>2904571</c:v>
                      </c:pt>
                      <c:pt idx="15">
                        <c:v>2999669</c:v>
                      </c:pt>
                      <c:pt idx="16">
                        <c:v>3542433</c:v>
                      </c:pt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ogółem'!$A$6</c15:sqref>
                        </c15:formulaRef>
                      </c:ext>
                    </c:extLst>
                    <c:strCache>
                      <c:ptCount val="1"/>
                      <c:pt idx="0">
                        <c:v>LECZENIE INHIBITORAMI TNF CHORYCH Z CIĘŻKĄ, AKTYWNĄ POSTACIĄ ZZSK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ogółem'!$B$3:$T$3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  <c:pt idx="9">
                        <c:v>2014</c:v>
                      </c:pt>
                      <c:pt idx="10">
                        <c:v>2015</c:v>
                      </c:pt>
                      <c:pt idx="11">
                        <c:v>2016</c:v>
                      </c:pt>
                      <c:pt idx="12">
                        <c:v>2017</c:v>
                      </c:pt>
                      <c:pt idx="13">
                        <c:v>2018</c:v>
                      </c:pt>
                      <c:pt idx="14">
                        <c:v>2019</c:v>
                      </c:pt>
                      <c:pt idx="15">
                        <c:v>2020</c:v>
                      </c:pt>
                      <c:pt idx="16">
                        <c:v>2021</c:v>
                      </c:pt>
                      <c:pt idx="17">
                        <c:v>2022</c:v>
                      </c:pt>
                      <c:pt idx="18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ogółem'!$B$6:$R$6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5" formatCode="#,##0.00">
                        <c:v>505690</c:v>
                      </c:pt>
                      <c:pt idx="6" formatCode="#,##0.00">
                        <c:v>832090</c:v>
                      </c:pt>
                      <c:pt idx="7" formatCode="#,##0.00">
                        <c:v>888193</c:v>
                      </c:pt>
                      <c:pt idx="8" formatCode="#,##0.00">
                        <c:v>1022429</c:v>
                      </c:pt>
                      <c:pt idx="9" formatCode="#,##0.00">
                        <c:v>1027774</c:v>
                      </c:pt>
                      <c:pt idx="10" formatCode="#,##0.00">
                        <c:v>1105369</c:v>
                      </c:pt>
                      <c:pt idx="11" formatCode="#,##0.00">
                        <c:v>1065997</c:v>
                      </c:pt>
                      <c:pt idx="12" formatCode="#,##0.00">
                        <c:v>1316030</c:v>
                      </c:pt>
                      <c:pt idx="13" formatCode="#,##0.00">
                        <c:v>1137557</c:v>
                      </c:pt>
                      <c:pt idx="14" formatCode="#,##0.00">
                        <c:v>1092045</c:v>
                      </c:pt>
                      <c:pt idx="15" formatCode="#,##0.00">
                        <c:v>1083399</c:v>
                      </c:pt>
                      <c:pt idx="16" formatCode="#,##0.00">
                        <c:v>1060889</c:v>
                      </c:pt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ogółem'!$A$7</c15:sqref>
                        </c15:formulaRef>
                      </c:ext>
                    </c:extLst>
                    <c:strCache>
                      <c:ptCount val="1"/>
                      <c:pt idx="0">
                        <c:v>LECZENIE ŁUSZCZYCOWEGO ZAPALENIA STAWÓW O PRZEBIEGU AGRESYWNYM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ogółem'!$B$3:$T$3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  <c:pt idx="9">
                        <c:v>2014</c:v>
                      </c:pt>
                      <c:pt idx="10">
                        <c:v>2015</c:v>
                      </c:pt>
                      <c:pt idx="11">
                        <c:v>2016</c:v>
                      </c:pt>
                      <c:pt idx="12">
                        <c:v>2017</c:v>
                      </c:pt>
                      <c:pt idx="13">
                        <c:v>2018</c:v>
                      </c:pt>
                      <c:pt idx="14">
                        <c:v>2019</c:v>
                      </c:pt>
                      <c:pt idx="15">
                        <c:v>2020</c:v>
                      </c:pt>
                      <c:pt idx="16">
                        <c:v>2021</c:v>
                      </c:pt>
                      <c:pt idx="17">
                        <c:v>2022</c:v>
                      </c:pt>
                      <c:pt idx="18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ogółem'!$B$7:$R$7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7" formatCode="#,##0.00">
                        <c:v>334260</c:v>
                      </c:pt>
                      <c:pt idx="8" formatCode="#,##0.00">
                        <c:v>431214</c:v>
                      </c:pt>
                      <c:pt idx="9" formatCode="#,##0.00">
                        <c:v>455750</c:v>
                      </c:pt>
                      <c:pt idx="10" formatCode="#,##0.00">
                        <c:v>498294</c:v>
                      </c:pt>
                      <c:pt idx="11" formatCode="#,##0.00">
                        <c:v>507420</c:v>
                      </c:pt>
                      <c:pt idx="12" formatCode="#,##0.00">
                        <c:v>633023</c:v>
                      </c:pt>
                      <c:pt idx="13" formatCode="#,##0.00">
                        <c:v>783299</c:v>
                      </c:pt>
                      <c:pt idx="14" formatCode="#,##0.00">
                        <c:v>638005</c:v>
                      </c:pt>
                      <c:pt idx="15" formatCode="#,##0.00">
                        <c:v>688965</c:v>
                      </c:pt>
                      <c:pt idx="16" formatCode="#,##0.00">
                        <c:v>1029089</c:v>
                      </c:pt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ogółem'!$A$8</c15:sqref>
                        </c15:formulaRef>
                      </c:ext>
                    </c:extLst>
                    <c:strCache>
                      <c:ptCount val="1"/>
                      <c:pt idx="0">
                        <c:v>LECZENIE CERTOLIZUMABEM PEGOL PACJENTÓW Z CIĘŻKĄ, AKTYWNĄ POSTACIĄ SPONDYLOARTROPATII OSIOWEJ (SPA) BEZ ZMIAN RADIOGRAFICZNYCH CHARAKTERYSTYCZNYCH DLA ZZSK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ogółem'!$B$3:$T$3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2005</c:v>
                      </c:pt>
                      <c:pt idx="1">
                        <c:v>2006</c:v>
                      </c:pt>
                      <c:pt idx="2">
                        <c:v>2007</c:v>
                      </c:pt>
                      <c:pt idx="3">
                        <c:v>2008</c:v>
                      </c:pt>
                      <c:pt idx="4">
                        <c:v>2009</c:v>
                      </c:pt>
                      <c:pt idx="5">
                        <c:v>2010</c:v>
                      </c:pt>
                      <c:pt idx="6">
                        <c:v>2011</c:v>
                      </c:pt>
                      <c:pt idx="7">
                        <c:v>2012</c:v>
                      </c:pt>
                      <c:pt idx="8">
                        <c:v>2013</c:v>
                      </c:pt>
                      <c:pt idx="9">
                        <c:v>2014</c:v>
                      </c:pt>
                      <c:pt idx="10">
                        <c:v>2015</c:v>
                      </c:pt>
                      <c:pt idx="11">
                        <c:v>2016</c:v>
                      </c:pt>
                      <c:pt idx="12">
                        <c:v>2017</c:v>
                      </c:pt>
                      <c:pt idx="13">
                        <c:v>2018</c:v>
                      </c:pt>
                      <c:pt idx="14">
                        <c:v>2019</c:v>
                      </c:pt>
                      <c:pt idx="15">
                        <c:v>2020</c:v>
                      </c:pt>
                      <c:pt idx="16">
                        <c:v>2021</c:v>
                      </c:pt>
                      <c:pt idx="17">
                        <c:v>2022</c:v>
                      </c:pt>
                      <c:pt idx="18">
                        <c:v>2023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'Kontrakty LB ogółem'!$B$8:$R$8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12" formatCode="#,##0.00">
                        <c:v>18000</c:v>
                      </c:pt>
                      <c:pt idx="13" formatCode="#,##0.00">
                        <c:v>63475</c:v>
                      </c:pt>
                      <c:pt idx="14" formatCode="#,##0.00">
                        <c:v>89765</c:v>
                      </c:pt>
                      <c:pt idx="15" formatCode="#,##0.00">
                        <c:v>105633</c:v>
                      </c:pt>
                      <c:pt idx="16" formatCode="#,##0.00">
                        <c:v>138620</c:v>
                      </c:pt>
                    </c:numCache>
                  </c:numRef>
                </c:val>
              </c15:ser>
            </c15:filteredBarSeries>
          </c:ext>
        </c:extLst>
      </c:barChart>
      <c:catAx>
        <c:axId val="30691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6910616"/>
        <c:crosses val="autoZero"/>
        <c:auto val="1"/>
        <c:lblAlgn val="ctr"/>
        <c:lblOffset val="100"/>
        <c:noMultiLvlLbl val="0"/>
      </c:catAx>
      <c:valAx>
        <c:axId val="306910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0691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EB37D-79C2-4B4C-9303-8966CC4BCBFF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07A6E-5707-427A-9B32-3110552CAB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7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2:53:21.25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1086 402 24575,'-35'77'0,"4"1"0,-33 120 0,9 67 0,49-238 0,-2 0 0,-1-1 0,-17 38 0,16-45 0,2 2 0,0-1 0,1 1 0,1 0 0,1 1 0,-4 38 0,-7 108 0,7-89 0,4 1 0,6 98 0,1-56 0,-2 1219 0,-1-1318 0,-1 0 0,-1-1 0,-1 1 0,-1-1 0,-10 27 0,14-45 0,0-1 0,-1 1 0,1 0 0,-1-1 0,0 1 0,0-1 0,0 0 0,-1 0 0,1 0 0,-1 0 0,0 0 0,1 0 0,-8 4 0,4-4 0,0 0 0,0 0 0,0-1 0,-1 0 0,1 0 0,-1-1 0,-8 1 0,-209 41 0,187-37 0,15-3 0,-40 10 0,55-10 0,0-1 0,0 1 0,1 0 0,-1 0 0,1 1 0,0 0 0,0 0 0,0 1 0,-8 7 0,-8 13 0,16-18 0,-1 1 0,0-1 0,0 0 0,-1 0 0,-11 7 0,9-8 0,1 0 0,0 1 0,0 0 0,1 0 0,0 1 0,0 0 0,0 1 0,1-1 0,1 1 0,0 1 0,0-1 0,0 1 0,1 0 0,-6 19 0,3-7 0,0 2 0,2-1 0,1 1 0,1-1 0,-3 47 0,9 256 0,-2-317 0,0 0 0,1 1 0,0-1 0,3 13 0,-3-18 0,1-1 0,-1 1 0,1-1 0,-1 1 0,1-1 0,0 1 0,0-1 0,1 0 0,-1 0 0,1 0 0,-1-1 0,1 1 0,5 3 0,12 9 0,0 0 0,1-2 0,1-1 0,0 0 0,0-2 0,2-1 0,44 13 0,-10-11 0,1-3 0,116 2 0,215-11 0,-384 1 0,0 0 0,0 0 0,-1-1 0,1 0 0,0 0 0,0 0 0,-1-1 0,9-3 0,-10 3 0,-1 0 0,0 0 0,0 0 0,0-1 0,0 1 0,0-1 0,-1 1 0,1-1 0,-1 0 0,0 0 0,0 0 0,0-1 0,0 1 0,2-6 0,0-2 0,0-1 0,0 0 0,-2 0 0,1 0 0,-2 0 0,1-15 0,-4-78 0,0 50 0,0-7 0,3-132 0,1 185 0,0 0 0,1 1 0,0-1 0,0 1 0,1 0 0,0 0 0,0 0 0,1 0 0,0 1 0,0 0 0,10-11 0,7-11 0,-11 15 0,1-1 0,0 1 0,1 1 0,0 0 0,20-14 0,-20 17 0,-1-1 0,-1-1 0,0 0 0,-1 0 0,10-16 0,40-72 0,-33 50 0,-16 31 0,-1-1 0,-1 0 0,-1 0 0,0-1 0,-2 0 0,7-40 0,-5 10 0,1 1 0,4 0 0,1 1 0,39-90 0,56-102 0,-101 218 0,-2 0 0,-1 0 0,6-47 0,-8 40 0,14-52 0,-9 49 0,0 0 0,-3 0 0,0-1 0,-3 0 0,0-33 0,-1 44 0,2 0 0,0 0 0,2 0 0,0 1 0,2 0 0,11-29 0,-6 19 0,13-60 0,26-177 0,-44 207 0,-4 0 0,-3-70 0,1-58 0,12 86 0,0-14 0,-12-35 0,2-17 0,9 78 0,2-9 0,-13-116 0,-2 114 0,1 88 0,0 0 0,-2 0 0,0 0 0,0 0 0,-1 0 0,-8-22 0,8 31 0,0-1 0,0 1 0,-1-1 0,1 1 0,-1 0 0,-1 0 0,1 0 0,-1 1 0,0 0 0,0 0 0,-1 0 0,0 0 0,0 1 0,0 0 0,-10-5 0,2 3 0,-1 0 0,0 0 0,0 2 0,0-1 0,-27-2 0,5 4 0,-49 2 0,50 1 0,-29 0 0,59 1 0,1 0 0,-1 0 0,0 0 0,1 1 0,-1-1 0,1 1 0,-1 1 0,-8 4 0,-20 17 0,1 1 0,1 1 0,1 2 0,2 1 0,-29 36 0,53-58-124,0-1 0,0 0 0,0 0 0,-1 0 0,0-1 0,0 0-1,0 0 1,-1-1 0,0 0 0,-10 5 0,-6-1-6702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1-31T12:53:46.1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66C2D-E2EC-47D5-AD4B-9C29D5AE4F5A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1A83F-8AEB-4604-8045-9B0577BC46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209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8C46A5-EB63-57B0-27E0-A9D4D8E65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45C12EB-1E38-5215-E290-629072A20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6492D4-58A5-A7C6-896A-2C97DADC9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3228894-9353-246C-83EC-A3E6CCBE8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BB23461-BAEC-111A-EDAE-2329A1B56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167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C7FE4-041D-968E-04C1-DE044D3CC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AE0C15B-E126-0730-1131-663F54535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E1F2C2F-4744-DC3C-A3A8-222B49BC0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925F9B-275D-B444-3351-AF3FD4000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8B42CB-E895-F6FB-58E1-B5F499E7F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6061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FDF2A68-3EE7-0BCF-C564-F79F2EE117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3F326F-EBA4-26EE-0BF2-4E1C4C7DE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66935F9-52C4-67D1-678B-5E01CDA4F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0FE781-8976-E9C7-0D06-FD7DDB2E0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5BD4A8-1D14-368A-79F1-226B7A639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53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A3D8871-541C-0943-8D91-0B36115F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73C06-26FC-F043-AA40-0FEABAFF2A7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AC303EA3-1560-400B-B2EB-17B91C9728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8997" y="1192377"/>
            <a:ext cx="9260687" cy="39575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l-PL" dirty="0"/>
              <a:t>TEKST</a:t>
            </a:r>
          </a:p>
        </p:txBody>
      </p:sp>
    </p:spTree>
    <p:extLst>
      <p:ext uri="{BB962C8B-B14F-4D97-AF65-F5344CB8AC3E}">
        <p14:creationId xmlns:p14="http://schemas.microsoft.com/office/powerpoint/2010/main" val="247301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B9DFA7-ED27-0C0E-736D-88E9B8D9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D923EAA-764E-A522-FFDD-E49FC57AD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D6C72-1C04-DB73-26A6-C514DAAF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7D167C-424D-DB72-27E2-0698B7818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0133B5-4D4A-C60F-722D-903E1340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9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4682D0-C120-5BE5-6047-09101504A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D506CA1-FB3F-7005-AF06-1342434EB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6E5DBA-FD87-8B0D-736C-500458EE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606241-E812-BBFA-58A8-8DE349D9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6D7915-8FA7-1F21-4FB7-EE6E2479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97C01-E7A6-78E7-5155-2E6A3E8C6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5B8AC7-F9E5-1AE7-C078-E9AB2943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6AD55EF-E237-85AB-9FC1-44C1F0AEB8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D33FB71-6BE1-AA7D-8ADE-28211D305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EF7F3A-A865-C24C-E891-A6F36D0C6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32BC8A6-19F5-11F8-F4B7-E7FB3C1C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69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3B4427-8A66-81D7-5EE7-4A2D88DF3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B592BF8-CB3C-5E50-4370-C223BE0E9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573B7EC-1D6A-79C5-6044-F95E619A85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692FD2D-39C0-99C9-ABB0-C28977D32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5DCA27-17B5-6B7E-B17C-854EF34E8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13DE98B-0D3C-66BE-4367-8FF74655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C063ECB-DAFD-1D32-3DBF-3631B5F7C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45F46C-EC2E-5F82-F412-9920708F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04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001D4B-4E9D-569E-AF3E-38554317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C2F1F61-9D2E-BB13-D853-6FB739C4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8547A07-6D88-AFD5-5822-A9FCF6EAB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2D88E4-C52B-CA5A-3E26-0AB71444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0009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5178974-7BD2-CA11-0FF6-4778DDDD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990D1AD-16C9-905B-AF37-F36719E1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5ED35F-A4A9-51CD-C682-28DF108CA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99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021479-8B5A-3A2C-D29E-2241DE25F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26932A-A275-426D-683D-0D8382991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0D1C52-1359-3E7D-5760-66484496C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C38E997-5AE9-31AE-1AC5-B438757BC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DE6507-EA3F-1CB1-19B8-1B639AF45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F21531D-7558-1946-BB4D-9B20C75C2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369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E49E9D-16B8-6006-16F7-9794BEDF3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6A3E42-9F81-7E92-09E9-FAE563D5C0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ADE50B9-05CB-E217-70D8-12A2EF0E7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E495546-99D3-E0E2-C4BF-9457E79E5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700496-BD1F-8CBF-0413-BE9BB983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3672AF-1A11-B061-B066-E5B8A4D96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6618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338199-9AC7-4304-80F5-675052721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l-P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C52FE20-E1E4-6B85-91EC-484887EB7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l-P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E5B45A-5405-B5A9-EE28-38FA0F3B7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C2920-D5C3-4D1D-992F-B2152B3CCAE3}" type="datetimeFigureOut">
              <a:rPr lang="pl-PL" smtClean="0"/>
              <a:t>2023-12-13</a:t>
            </a:fld>
            <a:endParaRPr lang="pl-P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231454-3809-99A7-4CC0-17F555181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700A83-55FC-06D3-46F4-E103741D87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8A31B-F2F7-4129-BBA9-23662BDD5C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488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customXml" Target="../ink/ink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F2C0A3-F3EC-8EA3-FC8C-00BD81F0F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280" y="1122363"/>
            <a:ext cx="11409680" cy="2387600"/>
          </a:xfrm>
        </p:spPr>
        <p:txBody>
          <a:bodyPr>
            <a:normAutofit/>
          </a:bodyPr>
          <a:lstStyle/>
          <a:p>
            <a:r>
              <a:rPr lang="pl-PL" dirty="0" smtClean="0"/>
              <a:t>Możliwości leczenia biologicznego</a:t>
            </a:r>
            <a:br>
              <a:rPr lang="pl-PL" dirty="0" smtClean="0"/>
            </a:br>
            <a:r>
              <a:rPr lang="pl-PL" dirty="0" smtClean="0"/>
              <a:t>w Polsce</a:t>
            </a:r>
            <a:endParaRPr lang="pl-P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6FFCFAC-39F3-0DDC-FFC7-4FD466C98F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1339" y="5019137"/>
            <a:ext cx="9144000" cy="1655762"/>
          </a:xfrm>
        </p:spPr>
        <p:txBody>
          <a:bodyPr/>
          <a:lstStyle/>
          <a:p>
            <a:r>
              <a:rPr lang="pl-PL" dirty="0"/>
              <a:t>prof.dr hab.n.med W.Samborski</a:t>
            </a:r>
          </a:p>
          <a:p>
            <a:r>
              <a:rPr lang="pl-PL" dirty="0"/>
              <a:t>dr n.med. W.Romanowski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D051E35-E6E9-05FE-31B6-453820911DD3}"/>
              </a:ext>
            </a:extLst>
          </p:cNvPr>
          <p:cNvSpPr txBox="1"/>
          <p:nvPr/>
        </p:nvSpPr>
        <p:spPr>
          <a:xfrm>
            <a:off x="781878" y="6135757"/>
            <a:ext cx="2809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Sopot 2023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338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Pozytyw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>
                <a:solidFill>
                  <a:srgbClr val="C00000"/>
                </a:solidFill>
              </a:rPr>
              <a:t>postęp w możliwościach leczenia biologicznego</a:t>
            </a:r>
            <a:br>
              <a:rPr lang="pl-PL" b="1" dirty="0">
                <a:solidFill>
                  <a:srgbClr val="C00000"/>
                </a:solidFill>
              </a:rPr>
            </a:br>
            <a:endParaRPr lang="pl-PL" b="1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2238822" cy="4351338"/>
          </a:xfrm>
        </p:spPr>
        <p:txBody>
          <a:bodyPr>
            <a:normAutofit/>
          </a:bodyPr>
          <a:lstStyle/>
          <a:p>
            <a:r>
              <a:rPr lang="pl-PL" sz="3600" b="1" dirty="0" smtClean="0"/>
              <a:t>Mankamenty</a:t>
            </a:r>
            <a:endParaRPr lang="pl-PL" sz="3600" b="1" dirty="0"/>
          </a:p>
        </p:txBody>
      </p:sp>
      <p:sp>
        <p:nvSpPr>
          <p:cNvPr id="5" name="Prostokąt 4"/>
          <p:cNvSpPr/>
          <p:nvPr/>
        </p:nvSpPr>
        <p:spPr>
          <a:xfrm>
            <a:off x="352540" y="2759586"/>
            <a:ext cx="108956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marR="0" lvl="0" indent="-5715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brak postępu w dostępności do 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leczenia biologicznego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rgbClr val="592D5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0" marR="0" lvl="0" indent="-5715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zbyt późne włączenie leczenia  (DAS</a:t>
            </a:r>
            <a:r>
              <a:rPr kumimoji="0" lang="pl-PL" sz="3200" b="0" i="0" u="none" strike="noStrike" kern="1200" cap="none" spc="0" normalizeH="0" baseline="-25000" noProof="0" dirty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28</a:t>
            </a: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= 5,1)</a:t>
            </a:r>
          </a:p>
          <a:p>
            <a:pPr marL="571500" marR="0" lvl="0" indent="-57150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 mało ośrodków leczenia </a:t>
            </a:r>
            <a:r>
              <a:rPr kumimoji="0" lang="pl-PL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biologicznego?Zła</a:t>
            </a:r>
            <a:r>
              <a:rPr kumimoji="0" lang="pl-PL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2D5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organizacja?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rgbClr val="592D5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61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230588" y="347133"/>
            <a:ext cx="11961412" cy="11398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>
                <a:solidFill>
                  <a:schemeClr val="tx1"/>
                </a:solidFill>
                <a:latin typeface="+mj-lt"/>
                <a:cs typeface="+mj-cs"/>
              </a:rPr>
              <a:t>Ośrodek leczenia biologicznego (OLB) </a:t>
            </a: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/>
            </a:r>
            <a:b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jest </a:t>
            </a:r>
            <a:r>
              <a:rPr lang="pl-PL" sz="4400" dirty="0">
                <a:solidFill>
                  <a:schemeClr val="tx1"/>
                </a:solidFill>
                <a:latin typeface="+mj-lt"/>
                <a:cs typeface="+mj-cs"/>
              </a:rPr>
              <a:t>komórką organizacyjną: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E1DAE7FC-DD36-45F2-93D0-6721E8626A52}"/>
              </a:ext>
            </a:extLst>
          </p:cNvPr>
          <p:cNvSpPr txBox="1">
            <a:spLocks/>
          </p:cNvSpPr>
          <p:nvPr/>
        </p:nvSpPr>
        <p:spPr>
          <a:xfrm>
            <a:off x="527050" y="20117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200000"/>
              </a:lnSpc>
              <a:buFontTx/>
              <a:buChar char="-"/>
            </a:pPr>
            <a:r>
              <a:rPr lang="pl-PL" sz="2800" dirty="0" smtClean="0">
                <a:solidFill>
                  <a:srgbClr val="592D5F"/>
                </a:solidFill>
              </a:rPr>
              <a:t>w ramach oddziału lub szpitala</a:t>
            </a:r>
          </a:p>
          <a:p>
            <a:pPr marL="457200" indent="-457200" algn="l">
              <a:lnSpc>
                <a:spcPct val="200000"/>
              </a:lnSpc>
              <a:buFontTx/>
              <a:buChar char="-"/>
            </a:pPr>
            <a:r>
              <a:rPr lang="pl-PL" sz="2800" dirty="0" smtClean="0">
                <a:solidFill>
                  <a:srgbClr val="592D5F"/>
                </a:solidFill>
              </a:rPr>
              <a:t>przeznaczony do leczenia chorych lekami biologicznymi</a:t>
            </a:r>
          </a:p>
          <a:p>
            <a:pPr marL="457200" indent="-457200" algn="l">
              <a:lnSpc>
                <a:spcPct val="200000"/>
              </a:lnSpc>
              <a:buFontTx/>
              <a:buChar char="-"/>
            </a:pPr>
            <a:r>
              <a:rPr lang="pl-PL" sz="2800" dirty="0" smtClean="0">
                <a:solidFill>
                  <a:srgbClr val="592D5F"/>
                </a:solidFill>
              </a:rPr>
              <a:t>głównie w ramach programów lekowych</a:t>
            </a:r>
            <a:endParaRPr lang="pl-PL" sz="2800" dirty="0">
              <a:solidFill>
                <a:srgbClr val="592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7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357716" y="347133"/>
            <a:ext cx="11116015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>
                <a:solidFill>
                  <a:schemeClr val="tx1"/>
                </a:solidFill>
                <a:latin typeface="+mj-lt"/>
                <a:cs typeface="+mj-cs"/>
              </a:rPr>
              <a:t>Personel Ośrodka Leczenia Biologicznego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E1DAE7FC-DD36-45F2-93D0-6721E8626A52}"/>
              </a:ext>
            </a:extLst>
          </p:cNvPr>
          <p:cNvSpPr txBox="1">
            <a:spLocks/>
          </p:cNvSpPr>
          <p:nvPr/>
        </p:nvSpPr>
        <p:spPr>
          <a:xfrm>
            <a:off x="2194560" y="1486958"/>
            <a:ext cx="884809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pl-PL" sz="3600" dirty="0" smtClean="0">
                <a:solidFill>
                  <a:srgbClr val="592D5F"/>
                </a:solidFill>
              </a:rPr>
              <a:t>dedykowany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pl-PL" sz="3600" dirty="0" smtClean="0">
                <a:solidFill>
                  <a:srgbClr val="592D5F"/>
                </a:solidFill>
              </a:rPr>
              <a:t>rotacyjny (np. co 1-3 miesiące)</a:t>
            </a:r>
          </a:p>
          <a:p>
            <a:pPr marL="457200" indent="-457200" algn="l">
              <a:lnSpc>
                <a:spcPct val="150000"/>
              </a:lnSpc>
              <a:buFontTx/>
              <a:buChar char="-"/>
            </a:pPr>
            <a:r>
              <a:rPr lang="pl-PL" sz="3600" dirty="0" smtClean="0">
                <a:solidFill>
                  <a:srgbClr val="592D5F"/>
                </a:solidFill>
              </a:rPr>
              <a:t>wszyscy reumatolodzy z oddziału prowadzą swoich chorych.</a:t>
            </a:r>
            <a:endParaRPr lang="pl-PL" sz="3600" dirty="0">
              <a:solidFill>
                <a:srgbClr val="592D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7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369292" y="254535"/>
            <a:ext cx="1026795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>
                <a:solidFill>
                  <a:schemeClr val="tx1"/>
                </a:solidFill>
                <a:latin typeface="+mj-lt"/>
                <a:cs typeface="+mj-cs"/>
              </a:rPr>
              <a:t>Jak zarządzać OLB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E1DAE7FC-DD36-45F2-93D0-6721E8626A52}"/>
              </a:ext>
            </a:extLst>
          </p:cNvPr>
          <p:cNvSpPr txBox="1">
            <a:spLocks/>
          </p:cNvSpPr>
          <p:nvPr/>
        </p:nvSpPr>
        <p:spPr>
          <a:xfrm>
            <a:off x="967583" y="894298"/>
            <a:ext cx="10498238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pl-PL" sz="2800" dirty="0" smtClean="0">
                <a:solidFill>
                  <a:srgbClr val="592D5F"/>
                </a:solidFill>
              </a:rPr>
              <a:t>Aby zwiększyć dostęp do leczenia biologicznego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l-PL" sz="2800" dirty="0" smtClean="0">
                <a:solidFill>
                  <a:srgbClr val="592D5F"/>
                </a:solidFill>
              </a:rPr>
              <a:t>szkolenie reumatologów z AOS – kiedy chory kwalifikuje się do leczenia biologicznego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l-PL" sz="2800" dirty="0" smtClean="0">
                <a:solidFill>
                  <a:srgbClr val="592D5F"/>
                </a:solidFill>
              </a:rPr>
              <a:t>zmniejszenie obciążenia pracą lekarzy OLB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l-PL" sz="2800" dirty="0" smtClean="0">
                <a:solidFill>
                  <a:srgbClr val="592D5F"/>
                </a:solidFill>
              </a:rPr>
              <a:t>lepsze finansowanie zespołu OLB</a:t>
            </a:r>
          </a:p>
          <a:p>
            <a:pPr marL="514350" indent="-514350" algn="l">
              <a:lnSpc>
                <a:spcPct val="150000"/>
              </a:lnSpc>
              <a:buAutoNum type="arabicPeriod"/>
            </a:pPr>
            <a:r>
              <a:rPr lang="pl-PL" sz="2800" dirty="0" smtClean="0">
                <a:solidFill>
                  <a:srgbClr val="592D5F"/>
                </a:solidFill>
              </a:rPr>
              <a:t>perspektywa częściowego przeniesienia leczenia biologicznego : apteka czy AOS</a:t>
            </a:r>
          </a:p>
        </p:txBody>
      </p:sp>
    </p:spTree>
    <p:extLst>
      <p:ext uri="{BB962C8B-B14F-4D97-AF65-F5344CB8AC3E}">
        <p14:creationId xmlns:p14="http://schemas.microsoft.com/office/powerpoint/2010/main" val="40767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1155700" y="3932013"/>
            <a:ext cx="1103630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R="0" lvl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Od stycznia 2023 –  </a:t>
            </a:r>
            <a:r>
              <a:rPr lang="pl-PL" sz="3600" dirty="0" smtClean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 147    </a:t>
            </a:r>
            <a:r>
              <a:rPr lang="pl-PL" sz="3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nowych cząsteczek </a:t>
            </a:r>
          </a:p>
          <a:p>
            <a:pPr marR="0" lvl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600" dirty="0">
                <a:solidFill>
                  <a:srgbClr val="592D5F"/>
                </a:solidFill>
                <a:latin typeface="+mn-lt"/>
                <a:ea typeface="+mn-ea"/>
                <a:cs typeface="+mn-cs"/>
              </a:rPr>
              <a:t>60 onkologicznych</a:t>
            </a:r>
          </a:p>
          <a:p>
            <a:pPr marR="0" lvl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600" dirty="0">
                <a:solidFill>
                  <a:srgbClr val="592D5F"/>
                </a:solidFill>
                <a:latin typeface="+mn-lt"/>
                <a:ea typeface="+mn-ea"/>
                <a:cs typeface="+mn-cs"/>
              </a:rPr>
              <a:t>53 nieonkologiczne (reumatologia – 6)</a:t>
            </a:r>
          </a:p>
          <a:p>
            <a:pPr marR="0" lvl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600" dirty="0">
                <a:solidFill>
                  <a:srgbClr val="592D5F"/>
                </a:solidFill>
                <a:latin typeface="+mn-lt"/>
                <a:ea typeface="+mn-ea"/>
                <a:cs typeface="+mn-cs"/>
              </a:rPr>
              <a:t>34 w chorobach rzadkich</a:t>
            </a:r>
          </a:p>
        </p:txBody>
      </p:sp>
    </p:spTree>
    <p:extLst>
      <p:ext uri="{BB962C8B-B14F-4D97-AF65-F5344CB8AC3E}">
        <p14:creationId xmlns:p14="http://schemas.microsoft.com/office/powerpoint/2010/main" val="1413001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676400" y="476672"/>
            <a:ext cx="8763000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9378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163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2800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3436938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8941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43513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48085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5265738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636588" lvl="1" indent="0">
              <a:lnSpc>
                <a:spcPct val="110000"/>
              </a:lnSpc>
              <a:spcBef>
                <a:spcPct val="40000"/>
              </a:spcBef>
            </a:pPr>
            <a:r>
              <a:rPr lang="pl" altLang="pl-PL" sz="3200" dirty="0">
                <a:solidFill>
                  <a:srgbClr val="7C6A55"/>
                </a:solidFill>
              </a:rPr>
              <a:t>Możliwości leczenia </a:t>
            </a:r>
            <a:r>
              <a:rPr lang="pl" altLang="pl-PL" sz="3200" dirty="0" smtClean="0">
                <a:solidFill>
                  <a:srgbClr val="7C6A55"/>
                </a:solidFill>
              </a:rPr>
              <a:t>biologicznego</a:t>
            </a:r>
            <a:r>
              <a:rPr lang="pl" altLang="pl-PL" sz="3200" dirty="0" smtClean="0">
                <a:solidFill>
                  <a:srgbClr val="7C6A55"/>
                </a:solidFill>
              </a:rPr>
              <a:t> </a:t>
            </a:r>
            <a:r>
              <a:rPr lang="pl" altLang="pl-PL" sz="3200" dirty="0">
                <a:solidFill>
                  <a:srgbClr val="7C6A55"/>
                </a:solidFill>
              </a:rPr>
              <a:t>w |Polsce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275997"/>
              </p:ext>
            </p:extLst>
          </p:nvPr>
        </p:nvGraphicFramePr>
        <p:xfrm>
          <a:off x="1775522" y="1289957"/>
          <a:ext cx="8631219" cy="4417072"/>
        </p:xfrm>
        <a:graphic>
          <a:graphicData uri="http://schemas.openxmlformats.org/drawingml/2006/table">
            <a:tbl>
              <a:tblPr/>
              <a:tblGrid>
                <a:gridCol w="19442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717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717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17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7175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01552"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Program lekowy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B33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B35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B36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B82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RZS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ŁZS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ZZSK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nr Spa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12 leków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11 leków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9 leków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4 leki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baseline="0" dirty="0">
                          <a:solidFill>
                            <a:srgbClr val="7C6A55"/>
                          </a:solidFill>
                        </a:rPr>
                        <a:t>5 </a:t>
                      </a:r>
                      <a:r>
                        <a:rPr lang="pl" dirty="0" smtClean="0">
                          <a:solidFill>
                            <a:srgbClr val="7C6A55"/>
                          </a:solidFill>
                        </a:rPr>
                        <a:t>TNF</a:t>
                      </a:r>
                      <a:endParaRPr lang="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5 </a:t>
                      </a:r>
                      <a:r>
                        <a:rPr lang="pl" dirty="0" smtClean="0">
                          <a:solidFill>
                            <a:srgbClr val="7C6A55"/>
                          </a:solidFill>
                        </a:rPr>
                        <a:t>TNF</a:t>
                      </a:r>
                      <a:endParaRPr lang="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5 </a:t>
                      </a:r>
                      <a:r>
                        <a:rPr lang="pl" dirty="0" smtClean="0">
                          <a:solidFill>
                            <a:srgbClr val="7C6A55"/>
                          </a:solidFill>
                        </a:rPr>
                        <a:t>TNF</a:t>
                      </a:r>
                      <a:endParaRPr lang="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 </a:t>
                      </a:r>
                      <a:r>
                        <a:rPr lang="pl" dirty="0" smtClean="0">
                          <a:solidFill>
                            <a:srgbClr val="7C6A55"/>
                          </a:solidFill>
                        </a:rPr>
                        <a:t>TNF</a:t>
                      </a:r>
                      <a:endParaRPr lang="pl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4 JAK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 JAK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 JAK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 IL6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 IL17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</a:t>
                      </a:r>
                      <a:r>
                        <a:rPr lang="pl" baseline="0" dirty="0">
                          <a:solidFill>
                            <a:srgbClr val="7C6A55"/>
                          </a:solidFill>
                        </a:rPr>
                        <a:t> IL17</a:t>
                      </a:r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2IL17 </a:t>
                      </a:r>
                      <a:r>
                        <a:rPr lang="pl" baseline="0" dirty="0">
                          <a:solidFill>
                            <a:srgbClr val="7C6A55"/>
                          </a:solidFill>
                        </a:rPr>
                        <a:t>_</a:t>
                      </a:r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1IL1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2 IL23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 CD20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9 linii leczenia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10 linii </a:t>
                      </a:r>
                      <a:r>
                        <a:rPr lang="pl" dirty="0" err="1">
                          <a:solidFill>
                            <a:srgbClr val="7C6A55"/>
                          </a:solidFill>
                        </a:rPr>
                        <a:t>Still</a:t>
                      </a:r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9 linii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7 linii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" dirty="0">
                          <a:solidFill>
                            <a:srgbClr val="7C6A55"/>
                          </a:solidFill>
                        </a:rPr>
                        <a:t>4 linie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1552"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pl-PL" dirty="0">
                        <a:solidFill>
                          <a:srgbClr val="7C6A55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364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571500" y="4690258"/>
            <a:ext cx="1092200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Stanowisko Rady Przejrzystości </a:t>
            </a:r>
            <a:b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nr 64/2023 z dnia 19 czerwca 2023 roku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w sprawie wprowadzenia do wykazu świadczeń gwarantowanych z zakresu ambulatoryjnej opieki specjalistycznej, świadczenia opieki zdrowotnej dedykowanego terapii dla osób przewlekle chorych</a:t>
            </a:r>
            <a:endParaRPr lang="pl-PL" sz="4400" dirty="0">
              <a:solidFill>
                <a:schemeClr val="tx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699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266700" y="5414158"/>
            <a:ext cx="1148080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Rekomendacja nr 65/2023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z dnia 30 czerwca 2023 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Prezesa Agencji Oceny Technologii Medycznych </a:t>
            </a:r>
            <a:b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pl-PL" sz="4400" dirty="0" smtClean="0">
                <a:solidFill>
                  <a:schemeClr val="tx1"/>
                </a:solidFill>
                <a:latin typeface="+mj-lt"/>
                <a:cs typeface="+mj-cs"/>
              </a:rPr>
              <a:t>i Taryfikacji w sprawie wprowadzenia do wykazu świadczeń gwarantowanych z zakresu ambulatoryjnej opieki specjalistycznej, świadczenia opieki zdrowotnej dedykowanego terapii dla osób przewlekle chorych</a:t>
            </a:r>
            <a:endParaRPr lang="pl-PL" sz="4400" dirty="0">
              <a:solidFill>
                <a:schemeClr val="tx1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19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4236"/>
            <a:ext cx="10515600" cy="6022727"/>
          </a:xfrm>
        </p:spPr>
        <p:txBody>
          <a:bodyPr>
            <a:noAutofit/>
          </a:bodyPr>
          <a:lstStyle/>
          <a:p>
            <a:r>
              <a:rPr lang="pl-PL" sz="3200" dirty="0" smtClean="0"/>
              <a:t>1. Prezes Agencji </a:t>
            </a:r>
            <a:r>
              <a:rPr lang="pl-PL" sz="3200" b="1" u="sng" dirty="0" smtClean="0"/>
              <a:t>rekomenduje </a:t>
            </a:r>
            <a:r>
              <a:rPr lang="pl-PL" sz="3200" dirty="0" smtClean="0"/>
              <a:t>wprowadzenie do wykazu świadczeń gwarantowanych z zakresu ambulatoryjnej opieki specjalistycznej, świadczenia opieki zdrowotnej dedykowanego terapii dla osób przewlekle chorych</a:t>
            </a:r>
          </a:p>
          <a:p>
            <a:r>
              <a:rPr lang="pl-PL" sz="3200" dirty="0" smtClean="0"/>
              <a:t>2.Spodziewanym efektem…będzie</a:t>
            </a:r>
          </a:p>
          <a:p>
            <a:r>
              <a:rPr lang="pl-PL" sz="3200" dirty="0" smtClean="0"/>
              <a:t>a/poprawa dostępności do terapii lekowych…..w warunkach AOS lub wydania leku do domu</a:t>
            </a:r>
          </a:p>
          <a:p>
            <a:r>
              <a:rPr lang="pl-PL" sz="3200" dirty="0" smtClean="0"/>
              <a:t>b/ optymalizacja sprawozdawczości danych (poprzez zwolnienie z konieczności kodowania Systemu Monitorowania PT</a:t>
            </a:r>
          </a:p>
          <a:p>
            <a:r>
              <a:rPr lang="pl-PL" sz="3200" dirty="0" smtClean="0"/>
              <a:t>c/zmniejszenie liczby nieuzasadnionych klinicznie hospitalizacji przy jednoczesnym zabezpieczeniu specjalistycznej opieki medycznej w warunkach ambulatoryjnych w razie potrzeby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1241371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268" y="253388"/>
            <a:ext cx="10515600" cy="6604612"/>
          </a:xfrm>
        </p:spPr>
        <p:txBody>
          <a:bodyPr/>
          <a:lstStyle/>
          <a:p>
            <a:r>
              <a:rPr lang="pl-PL" sz="3200" dirty="0" smtClean="0"/>
              <a:t>Proponowana zmiana organizacji finansowania leków może się wiązać ze zwiększeniem kosztów z perspektywy płatnika publicznego. </a:t>
            </a:r>
          </a:p>
          <a:p>
            <a:r>
              <a:rPr lang="pl-PL" sz="3200" dirty="0" smtClean="0"/>
              <a:t>Wzrost kosztów będzie wynikać głównie ze </a:t>
            </a:r>
            <a:r>
              <a:rPr lang="pl-PL" sz="3200" b="1" dirty="0" smtClean="0"/>
              <a:t>zwiększenia dostępności </a:t>
            </a:r>
            <a:r>
              <a:rPr lang="pl-PL" sz="3200" dirty="0" smtClean="0"/>
              <a:t>do leków stosowanych wyłącznie w ramach programów lekowych i tym samym wzrostem liczebności populacji docelowej –</a:t>
            </a:r>
          </a:p>
          <a:p>
            <a:pPr marL="0" indent="0">
              <a:buNone/>
            </a:pPr>
            <a:r>
              <a:rPr lang="pl-PL" sz="3600" b="1" dirty="0" smtClean="0"/>
              <a:t>   5%w pierwszym roku i 10% w drugim roku od   </a:t>
            </a:r>
          </a:p>
          <a:p>
            <a:pPr marL="0" indent="0">
              <a:buNone/>
            </a:pPr>
            <a:r>
              <a:rPr lang="pl-PL" sz="3600" b="1" dirty="0"/>
              <a:t> </a:t>
            </a:r>
            <a:r>
              <a:rPr lang="pl-PL" sz="3600" b="1" dirty="0" smtClean="0"/>
              <a:t>  wprowadzenia zmian      </a:t>
            </a:r>
          </a:p>
          <a:p>
            <a:pPr marL="0" indent="0">
              <a:buNone/>
            </a:pPr>
            <a:r>
              <a:rPr lang="pl-PL" dirty="0" smtClean="0"/>
              <a:t>   (założenia własne agencji)</a:t>
            </a:r>
          </a:p>
          <a:p>
            <a:r>
              <a:rPr lang="pl-PL" dirty="0" smtClean="0"/>
              <a:t>Oszacowano, że wzrost kosztów może sięgać od 11,8 do 23,7 mln zł w pierwszym roku refundacji oraz 24,3do 75,9 mln w drugim roku refundacji </a:t>
            </a:r>
          </a:p>
        </p:txBody>
      </p:sp>
    </p:spTree>
    <p:extLst>
      <p:ext uri="{BB962C8B-B14F-4D97-AF65-F5344CB8AC3E}">
        <p14:creationId xmlns:p14="http://schemas.microsoft.com/office/powerpoint/2010/main" val="343275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="" xmlns:a16="http://schemas.microsoft.com/office/drawing/2014/main" id="{5E666716-BB72-404B-0662-7602A06257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769" y="2157198"/>
            <a:ext cx="8630292" cy="3600450"/>
          </a:xfr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29CDD5E0-A2E1-E3EB-4465-7A68275DFD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4916" y="71311"/>
            <a:ext cx="2826392" cy="15323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18BC5CC7-A681-1AA0-FF95-06D25F52F521}"/>
              </a:ext>
            </a:extLst>
          </p:cNvPr>
          <p:cNvSpPr txBox="1"/>
          <p:nvPr/>
        </p:nvSpPr>
        <p:spPr>
          <a:xfrm>
            <a:off x="534256" y="359112"/>
            <a:ext cx="86302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/>
              <a:t>Raport: „Usuwanie barier dostępu w Europie Środkowej i wschodniej. </a:t>
            </a:r>
            <a:r>
              <a:rPr lang="pl-PL" sz="2800" b="1"/>
              <a:t>W jaki sposób możemy zapewnić równy dostęp do leków wszystkim europejskim pacjentom?”</a:t>
            </a:r>
            <a:endParaRPr lang="pl-PL" sz="2800" b="1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B9C3D46D-85C6-2D0A-5520-2CF6E696D540}"/>
              </a:ext>
            </a:extLst>
          </p:cNvPr>
          <p:cNvSpPr txBox="1"/>
          <p:nvPr/>
        </p:nvSpPr>
        <p:spPr>
          <a:xfrm>
            <a:off x="1808252" y="6498888"/>
            <a:ext cx="88974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l-PL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Removing </a:t>
            </a:r>
            <a:r>
              <a:rPr lang="en-US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 Central and Eastern Europe</a:t>
            </a:r>
            <a:r>
              <a:rPr lang="pl-PL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access barriers </a:t>
            </a:r>
            <a:r>
              <a:rPr lang="en-US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How can we ensure equitable access to</a:t>
            </a:r>
            <a:r>
              <a:rPr lang="pl-PL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medicines for all European patients?</a:t>
            </a:r>
            <a:r>
              <a:rPr lang="pl-PL" sz="100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April 2022</a:t>
            </a:r>
            <a:endParaRPr lang="pl-P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9349A14-BA19-B210-F6A5-D7E821987F6E}"/>
              </a:ext>
            </a:extLst>
          </p:cNvPr>
          <p:cNvSpPr txBox="1"/>
          <p:nvPr/>
        </p:nvSpPr>
        <p:spPr>
          <a:xfrm>
            <a:off x="2892462" y="5903892"/>
            <a:ext cx="7340599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Dni leczenia na mieszkańca dla antyTNF; źródło</a:t>
            </a:r>
            <a:r>
              <a:rPr lang="pl-PL"/>
              <a:t>: </a:t>
            </a:r>
            <a:r>
              <a:rPr lang="pt-BR" dirty="0"/>
              <a:t>IQVIA MIDAS MAT Q4 2020</a:t>
            </a:r>
            <a:endParaRPr lang="pl-PL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8" name="Ink 17">
                <a:extLst>
                  <a:ext uri="{FF2B5EF4-FFF2-40B4-BE49-F238E27FC236}">
                    <a16:creationId xmlns="" xmlns:a16="http://schemas.microsoft.com/office/drawing/2014/main" id="{348C6FAB-F44F-F777-C581-4694C3302746}"/>
                  </a:ext>
                </a:extLst>
              </p14:cNvPr>
              <p14:cNvContentPartPr/>
              <p14:nvPr/>
            </p14:nvContentPartPr>
            <p14:xfrm>
              <a:off x="7992489" y="3717716"/>
              <a:ext cx="699840" cy="16664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348C6FAB-F44F-F777-C581-4694C33027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74489" y="3700076"/>
                <a:ext cx="735480" cy="170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38791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63557"/>
            <a:ext cx="10515600" cy="5813406"/>
          </a:xfrm>
        </p:spPr>
        <p:txBody>
          <a:bodyPr>
            <a:noAutofit/>
          </a:bodyPr>
          <a:lstStyle/>
          <a:p>
            <a:r>
              <a:rPr lang="pl-PL" sz="4000" b="1" dirty="0"/>
              <a:t>W analizie </a:t>
            </a:r>
            <a:r>
              <a:rPr lang="pl-PL" sz="4000" b="1" dirty="0" smtClean="0"/>
              <a:t>wyodrębniono:</a:t>
            </a:r>
          </a:p>
          <a:p>
            <a:r>
              <a:rPr lang="pl-PL" sz="4000" b="1" dirty="0" smtClean="0"/>
              <a:t> </a:t>
            </a:r>
            <a:r>
              <a:rPr lang="pl-PL" sz="4000" dirty="0"/>
              <a:t>leki, których koszt na pacjenta w 2021 roku nie przekraczał </a:t>
            </a:r>
            <a:r>
              <a:rPr lang="pl-PL" sz="4000" dirty="0" smtClean="0"/>
              <a:t>10tys. zł</a:t>
            </a:r>
          </a:p>
          <a:p>
            <a:r>
              <a:rPr lang="pl-PL" sz="4000" dirty="0"/>
              <a:t>l</a:t>
            </a:r>
            <a:r>
              <a:rPr lang="pl-PL" sz="4000" dirty="0" smtClean="0"/>
              <a:t>eki, których roczny koszt na pacjenta w 2021 roku mieścił się miedzy 10tys.zł a 20 </a:t>
            </a:r>
            <a:r>
              <a:rPr lang="pl-PL" sz="4000" dirty="0" err="1" smtClean="0"/>
              <a:t>tys.zł</a:t>
            </a:r>
            <a:r>
              <a:rPr lang="pl-PL" sz="4000" dirty="0" smtClean="0"/>
              <a:t> i spadek kosztów terapii liczony jako relacja kosztów w roku maksymalnym do 2021 roku wyniosła co najmniej 50% (</a:t>
            </a:r>
            <a:r>
              <a:rPr lang="pl-PL" sz="4000" dirty="0" err="1" smtClean="0"/>
              <a:t>tj.leki</a:t>
            </a:r>
            <a:r>
              <a:rPr lang="pl-PL" sz="4000" dirty="0" smtClean="0"/>
              <a:t> relatywnie droższe, ale z tendencją do dalszej obniżki cen w najbliższych latach)</a:t>
            </a:r>
          </a:p>
          <a:p>
            <a:r>
              <a:rPr lang="pl-PL" sz="4000" dirty="0"/>
              <a:t>l</a:t>
            </a:r>
            <a:r>
              <a:rPr lang="pl-PL" sz="4000" dirty="0" smtClean="0"/>
              <a:t>eki na receptę (nie dotyczy reumatologii)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977271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294640" y="5598363"/>
            <a:ext cx="1174496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Leki </a:t>
            </a:r>
            <a:r>
              <a:rPr lang="pl-PL" sz="3200" dirty="0" err="1" smtClean="0">
                <a:solidFill>
                  <a:schemeClr val="tx1"/>
                </a:solidFill>
                <a:latin typeface="+mj-lt"/>
                <a:cs typeface="+mj-cs"/>
              </a:rPr>
              <a:t>biopodobne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: za i przeciw w refundacji AOS/aptecznej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+mj-cs"/>
              </a:rPr>
              <a:t> I. W AOS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: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rozwiązanie przejściowe</a:t>
            </a:r>
            <a:endParaRPr lang="pl-PL" sz="3200" dirty="0">
              <a:solidFill>
                <a:schemeClr val="tx1"/>
              </a:solidFill>
              <a:latin typeface="+mj-lt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szybsza realizacja projektu (w tym roku)</a:t>
            </a:r>
            <a:endParaRPr lang="pl-PL" sz="3200" dirty="0">
              <a:solidFill>
                <a:schemeClr val="tx1"/>
              </a:solidFill>
              <a:latin typeface="+mj-lt"/>
              <a:cs typeface="+mj-cs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	- jako nowy produkt rozliczeniowy w katalogu</a:t>
            </a:r>
            <a:endParaRPr lang="pl-PL" sz="3200" dirty="0">
              <a:solidFill>
                <a:schemeClr val="tx1"/>
              </a:solidFill>
              <a:latin typeface="+mj-lt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jeśli w programie lekowym – biurokracja, kontraktowanie, umowy </a:t>
            </a:r>
            <a:b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o współpracy ze szpitalami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zakup leków za własne środki a potem oczekiwanie na refundację </a:t>
            </a:r>
            <a:b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z NFZ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konieczność właściwego przechowywania leków AOS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dostępne wszystkie linie leczenia</a:t>
            </a:r>
          </a:p>
        </p:txBody>
      </p:sp>
    </p:spTree>
    <p:extLst>
      <p:ext uri="{BB962C8B-B14F-4D97-AF65-F5344CB8AC3E}">
        <p14:creationId xmlns:p14="http://schemas.microsoft.com/office/powerpoint/2010/main" val="37208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6F33725-F9CD-401B-8E37-5ACEC1C027E2}"/>
              </a:ext>
            </a:extLst>
          </p:cNvPr>
          <p:cNvSpPr txBox="1">
            <a:spLocks/>
          </p:cNvSpPr>
          <p:nvPr/>
        </p:nvSpPr>
        <p:spPr>
          <a:xfrm>
            <a:off x="294640" y="4216603"/>
            <a:ext cx="11744960" cy="6397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300" b="0" i="0" kern="1200" cap="none" baseline="0">
                <a:gradFill>
                  <a:gsLst>
                    <a:gs pos="0">
                      <a:srgbClr val="542E65"/>
                    </a:gs>
                    <a:gs pos="100000">
                      <a:srgbClr val="E22564"/>
                    </a:gs>
                    <a:gs pos="100000">
                      <a:srgbClr val="E22564"/>
                    </a:gs>
                  </a:gsLst>
                  <a:lin ang="0" scaled="0"/>
                </a:gra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Leki </a:t>
            </a:r>
            <a:r>
              <a:rPr lang="pl-PL" sz="3200" dirty="0" err="1" smtClean="0">
                <a:solidFill>
                  <a:schemeClr val="tx1"/>
                </a:solidFill>
                <a:latin typeface="+mj-lt"/>
                <a:cs typeface="+mj-cs"/>
              </a:rPr>
              <a:t>biopodobne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: za i przeciw w refundacji AOS/aptecznej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+mj-cs"/>
              </a:rPr>
              <a:t> II. W refundacji aptecznej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3200" dirty="0" smtClean="0">
              <a:solidFill>
                <a:schemeClr val="tx1"/>
              </a:solidFill>
              <a:latin typeface="+mj-lt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konieczność zmiany ustawy refundacyjnej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przepisywanie leków nie tylko przez reumatologów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dostępny tylko </a:t>
            </a:r>
            <a:r>
              <a:rPr lang="pl-PL" sz="3200" dirty="0" err="1" smtClean="0">
                <a:solidFill>
                  <a:schemeClr val="tx1"/>
                </a:solidFill>
                <a:latin typeface="+mj-lt"/>
                <a:cs typeface="+mj-cs"/>
              </a:rPr>
              <a:t>adalimumab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, ew. </a:t>
            </a:r>
            <a:r>
              <a:rPr lang="pl-PL" sz="3200" dirty="0" err="1" smtClean="0">
                <a:solidFill>
                  <a:schemeClr val="tx1"/>
                </a:solidFill>
                <a:latin typeface="+mj-lt"/>
                <a:cs typeface="+mj-cs"/>
              </a:rPr>
              <a:t>etanercept</a:t>
            </a:r>
            <a:endParaRPr lang="pl-PL" sz="3200" dirty="0" smtClean="0">
              <a:solidFill>
                <a:schemeClr val="tx1"/>
              </a:solidFill>
              <a:latin typeface="+mj-lt"/>
              <a:cs typeface="+mj-cs"/>
            </a:endParaRP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nierówność w dopłacie do leku w aptece i bezpłatność w programie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brak refundacji aptecznej dla chorych leczonych prywatnie</a:t>
            </a:r>
          </a:p>
          <a:p>
            <a:pPr marL="514350" marR="0" lvl="0" indent="-5143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liczba wskazań w programach a większa w </a:t>
            </a:r>
            <a:r>
              <a:rPr lang="pl-PL" sz="3200" dirty="0" err="1" smtClean="0">
                <a:solidFill>
                  <a:schemeClr val="tx1"/>
                </a:solidFill>
                <a:latin typeface="+mj-lt"/>
                <a:cs typeface="+mj-cs"/>
              </a:rPr>
              <a:t>Chpl</a:t>
            </a:r>
            <a:r>
              <a:rPr lang="pl-PL" sz="3200" dirty="0" smtClean="0">
                <a:solidFill>
                  <a:schemeClr val="tx1"/>
                </a:solidFill>
                <a:latin typeface="+mj-lt"/>
                <a:cs typeface="+mj-cs"/>
              </a:rPr>
              <a:t> (w aptece)</a:t>
            </a:r>
          </a:p>
        </p:txBody>
      </p:sp>
    </p:spTree>
    <p:extLst>
      <p:ext uri="{BB962C8B-B14F-4D97-AF65-F5344CB8AC3E}">
        <p14:creationId xmlns:p14="http://schemas.microsoft.com/office/powerpoint/2010/main" val="15817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25F5F7F-996D-5670-0B78-87CBD34698ED}"/>
              </a:ext>
            </a:extLst>
          </p:cNvPr>
          <p:cNvSpPr txBox="1"/>
          <p:nvPr/>
        </p:nvSpPr>
        <p:spPr>
          <a:xfrm>
            <a:off x="364549" y="311871"/>
            <a:ext cx="11462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solidFill>
                  <a:schemeClr val="accent1">
                    <a:lumMod val="75000"/>
                  </a:schemeClr>
                </a:solidFill>
                <a:latin typeface="Arial Black "/>
              </a:rPr>
              <a:t>BARDZO NISKI dostęp do terpaii biologicznych w Polsce w porównaniu do innych krajów Europejskich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BDB7536-19E7-F302-4172-9A739032CF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15" y="1807431"/>
            <a:ext cx="7032844" cy="367307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8" name="Table 10">
            <a:extLst>
              <a:ext uri="{FF2B5EF4-FFF2-40B4-BE49-F238E27FC236}">
                <a16:creationId xmlns:a16="http://schemas.microsoft.com/office/drawing/2014/main" xmlns="" id="{91391D99-D875-4A41-D02D-07AAD7B81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724733"/>
              </p:ext>
            </p:extLst>
          </p:nvPr>
        </p:nvGraphicFramePr>
        <p:xfrm>
          <a:off x="7301502" y="1806610"/>
          <a:ext cx="489049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083">
                  <a:extLst>
                    <a:ext uri="{9D8B030D-6E8A-4147-A177-3AD203B41FA5}">
                      <a16:colId xmlns:a16="http://schemas.microsoft.com/office/drawing/2014/main" xmlns="" val="3745660136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2533818597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3702535768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2349112035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3362392725"/>
                    </a:ext>
                  </a:extLst>
                </a:gridCol>
                <a:gridCol w="815083">
                  <a:extLst>
                    <a:ext uri="{9D8B030D-6E8A-4147-A177-3AD203B41FA5}">
                      <a16:colId xmlns:a16="http://schemas.microsoft.com/office/drawing/2014/main" xmlns="" val="35295283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pl-PL" sz="1200" dirty="0"/>
                        <a:t>Wskazanie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Liczba pacjentów w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Liczba pacjentów w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Wzrost liczby pacjentów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Wzrost liczby pacjentów</a:t>
                      </a:r>
                    </a:p>
                    <a:p>
                      <a:r>
                        <a:rPr lang="pl-PL" sz="1200" dirty="0"/>
                        <a:t>W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200" dirty="0"/>
                        <a:t>Dostęp do leczenia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1425439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5028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6624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1596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1,8%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7666276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JIA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887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14%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2718924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3018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3856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838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2,5%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0696083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PsA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1622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2454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51%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1,8%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0636883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nrSpA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0,2%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28738257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PsO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828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0,2%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5463965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1648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204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12%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18543255"/>
                  </a:ext>
                </a:extLst>
              </a:tr>
              <a:tr h="351337">
                <a:tc>
                  <a:txBody>
                    <a:bodyPr/>
                    <a:lstStyle/>
                    <a:p>
                      <a:r>
                        <a:rPr lang="pl-PL"/>
                        <a:t>UC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692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1165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3,3%</a:t>
                      </a:r>
                    </a:p>
                  </a:txBody>
                  <a:tcPr>
                    <a:solidFill>
                      <a:srgbClr val="FCB13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684727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5253179-806A-A0FD-BB20-07D767B01674}"/>
              </a:ext>
            </a:extLst>
          </p:cNvPr>
          <p:cNvSpPr txBox="1"/>
          <p:nvPr/>
        </p:nvSpPr>
        <p:spPr>
          <a:xfrm>
            <a:off x="2655064" y="6561409"/>
            <a:ext cx="63126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pl-PL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Obarska I Raport: Nierówności w dostępie do leczenia biologicznego w Polskce, marzec 2022.</a:t>
            </a:r>
            <a:endParaRPr lang="pl-PL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xmlns="" id="{4A41A235-DBEE-FF25-F26F-5F3CAF498F3D}"/>
                  </a:ext>
                </a:extLst>
              </p14:cNvPr>
              <p14:cNvContentPartPr/>
              <p14:nvPr/>
            </p14:nvContentPartPr>
            <p14:xfrm>
              <a:off x="1283889" y="955436"/>
              <a:ext cx="360" cy="3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A41A235-DBEE-FF25-F26F-5F3CAF498F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6249" y="937436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0085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53391" y="821026"/>
            <a:ext cx="10016836" cy="5216092"/>
          </a:xfrm>
        </p:spPr>
        <p:txBody>
          <a:bodyPr anchor="t">
            <a:normAutofit/>
          </a:bodyPr>
          <a:lstStyle/>
          <a:p>
            <a:r>
              <a:rPr lang="pl-PL" sz="3200" dirty="0" smtClean="0"/>
              <a:t>Wzrost wyceny punktów:</a:t>
            </a:r>
            <a:br>
              <a:rPr lang="pl-PL" sz="3200" dirty="0" smtClean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181408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/>
          </p:nvPr>
        </p:nvGraphicFramePr>
        <p:xfrm>
          <a:off x="1589810" y="1678345"/>
          <a:ext cx="8967356" cy="2498800"/>
        </p:xfrm>
        <a:graphic>
          <a:graphicData uri="http://schemas.openxmlformats.org/drawingml/2006/table">
            <a:tbl>
              <a:tblPr/>
              <a:tblGrid>
                <a:gridCol w="3202466"/>
                <a:gridCol w="1132940"/>
                <a:gridCol w="1163767"/>
                <a:gridCol w="1156061"/>
                <a:gridCol w="1156061"/>
                <a:gridCol w="1156061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PROGRAMY LEKOWE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kwartał 2022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kwartał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półrocze 2022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półrocze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półrocze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199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LECZENIE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AKTYWNEJ POSTACI ŁZS, ZZSK,RZS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86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LECZENIE PACJENTÓW Z AKTYWNĄ POSTACIĄ SPONDYLOARTROPATII (SPA) BEZ ZMIAN RADIOGRAFICZNYCH CHARAKTERYSTYCZNYCH DLA ZZSK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1,36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49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LECZENIE CHORYCH NA AKTYWNĄ POSTAĆ ZIARNINIAKOWATOŚCI Z ZAPALENIEM NACZYŃ (GPA) LUB MIKROSKOPOWE ZAPALENIE NACZYŃ (MPA)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/>
          </p:nvPr>
        </p:nvGraphicFramePr>
        <p:xfrm>
          <a:off x="1589810" y="4255907"/>
          <a:ext cx="8977745" cy="1718555"/>
        </p:xfrm>
        <a:graphic>
          <a:graphicData uri="http://schemas.openxmlformats.org/drawingml/2006/table">
            <a:tbl>
              <a:tblPr/>
              <a:tblGrid>
                <a:gridCol w="3179616"/>
                <a:gridCol w="2078182"/>
                <a:gridCol w="1943100"/>
                <a:gridCol w="1776847"/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półrocze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 półrocze</a:t>
                      </a:r>
                      <a:r>
                        <a:rPr lang="pl-PL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835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LECZENIE NINTEDANIBEM CHOROBY ŚRÓDMIĄŻSZOWEJ PŁUC</a:t>
                      </a:r>
                      <a:endParaRPr lang="pl-PL" sz="12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783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LECZENIE</a:t>
                      </a:r>
                      <a:r>
                        <a:rPr lang="pl-PL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CHORYCH Z TOCZNIEM RUMIENIOWATYM UKŁADOWYM</a:t>
                      </a:r>
                      <a:endParaRPr lang="pl-PL" sz="1200" b="0" i="1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 zł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72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53391" y="821026"/>
            <a:ext cx="10016836" cy="5216092"/>
          </a:xfrm>
        </p:spPr>
        <p:txBody>
          <a:bodyPr anchor="t">
            <a:normAutofit/>
          </a:bodyPr>
          <a:lstStyle/>
          <a:p>
            <a:r>
              <a:rPr lang="pl-PL" sz="3200" dirty="0" smtClean="0"/>
              <a:t>Wartość punktowa i wycena świadczeń z NFZ: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/>
          </p:nvPr>
        </p:nvGraphicFramePr>
        <p:xfrm>
          <a:off x="93519" y="1422631"/>
          <a:ext cx="11939156" cy="5050701"/>
        </p:xfrm>
        <a:graphic>
          <a:graphicData uri="http://schemas.openxmlformats.org/drawingml/2006/table">
            <a:tbl>
              <a:tblPr/>
              <a:tblGrid>
                <a:gridCol w="2452987"/>
                <a:gridCol w="696670"/>
                <a:gridCol w="823026"/>
                <a:gridCol w="844130"/>
                <a:gridCol w="928542"/>
                <a:gridCol w="664752"/>
                <a:gridCol w="854102"/>
                <a:gridCol w="684262"/>
                <a:gridCol w="867406"/>
                <a:gridCol w="696407"/>
                <a:gridCol w="970749"/>
                <a:gridCol w="538132"/>
                <a:gridCol w="917991"/>
              </a:tblGrid>
              <a:tr h="116470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PROGRAMY LEKOWE</a:t>
                      </a:r>
                    </a:p>
                  </a:txBody>
                  <a:tcPr marL="7895" marR="7895" marT="78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ryczałt miesięczny diagnostyka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ryczałt roczny diagnostyka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hospitalizacja w trybie jednodniowym związana z wykonaniem programu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przyjęcie pacjenta w trybie ambulatoryjnym związane z wykonaniem programu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przyjęcie pacjenta raz na 3 miesiące w trybie ambulatoryjnym związane z wykonaniem programu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kwalifikacja do leczenia w programie lekowym oraz weryfikacja jego skuteczności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81025">
                <a:tc>
                  <a:txBody>
                    <a:bodyPr/>
                    <a:lstStyle/>
                    <a:p>
                      <a:pPr algn="ctr" fontAlgn="ctr"/>
                      <a:endParaRPr lang="pl-PL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punkty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wartość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106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LECZENIE </a:t>
                      </a:r>
                      <a:r>
                        <a:rPr lang="pl-PL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AKTYWNEJ POSTACI ŁZS, ZZSK, RZS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64,90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106,44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778,75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277,15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798,22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108,16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177,38 zł</a:t>
                      </a:r>
                    </a:p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324,48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532,15</a:t>
                      </a:r>
                      <a:r>
                        <a:rPr lang="pl-PL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554,32 zł</a:t>
                      </a:r>
                    </a:p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462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LECZENIE PACJENTÓW Z AKTYWNĄ POSTACIĄ SPA</a:t>
                      </a:r>
                      <a:endParaRPr lang="pl-PL" sz="12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120,24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879,88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443,00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486,72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798,22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108,16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177,38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324,48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532,15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071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LECZENIE PACJENTÓW Z AKTYWNĄ POSTACIĄ GPA lub MPA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143,53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050,23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1 722,38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798,22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177,38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41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LECZENIE NINTEDANIBEM CHOROBY ŚRÓDMIĄŻSZOWEJ PŁUC</a:t>
                      </a:r>
                      <a:endParaRPr lang="pl-PL" sz="12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199,26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rok terapii: </a:t>
                      </a:r>
                    </a:p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1 458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2 391,12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798,22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177,38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324,48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532,15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380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69,25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113,57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 kolejny rok terapii:</a:t>
                      </a:r>
                    </a:p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1 362,84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545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LECZENIE</a:t>
                      </a:r>
                      <a:r>
                        <a:rPr lang="pl-PL" sz="1200" b="0" i="1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CHORYCH Z TOCZNIEM RUMIENIOWATYM UKŁADOWYM</a:t>
                      </a:r>
                      <a:endParaRPr lang="pl-PL" sz="1200" b="0" i="1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169,17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277,44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pl-PL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rok terapii: 2 030,00</a:t>
                      </a:r>
                      <a:endParaRPr lang="pl-PL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3 329,20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486,72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798,22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108,16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177,38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324,48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532,15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554,32 zł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76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b="0" i="1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47,17</a:t>
                      </a:r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77,36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i kolejny rok terapii: 566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928,24 zł</a:t>
                      </a: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95" marR="7895" marT="78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91" y="181408"/>
            <a:ext cx="8001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09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Wzrost ogólnej wartości kontraktu na leczenie biologiczne w kolejnych latach (Śrem ):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109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056" y="476673"/>
            <a:ext cx="8860623" cy="612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774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764705"/>
            <a:ext cx="8928992" cy="589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23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63" y="346841"/>
            <a:ext cx="11751746" cy="5397975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726324" y="6195848"/>
            <a:ext cx="3381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Raport : I. </a:t>
            </a:r>
            <a:r>
              <a:rPr lang="pl-PL" dirty="0" err="1" smtClean="0"/>
              <a:t>Obarska</a:t>
            </a:r>
            <a:r>
              <a:rPr lang="pl-PL" dirty="0" smtClean="0"/>
              <a:t> 2022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413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1091</Words>
  <Application>Microsoft Office PowerPoint</Application>
  <PresentationFormat>Panoramiczny</PresentationFormat>
  <Paragraphs>295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8" baseType="lpstr">
      <vt:lpstr>Arial</vt:lpstr>
      <vt:lpstr>Arial Black </vt:lpstr>
      <vt:lpstr>Calibri</vt:lpstr>
      <vt:lpstr>Calibri Light</vt:lpstr>
      <vt:lpstr>Times New Roman</vt:lpstr>
      <vt:lpstr>Office Theme</vt:lpstr>
      <vt:lpstr>Możliwości leczenia biologicznego w Polsce</vt:lpstr>
      <vt:lpstr>Prezentacja programu PowerPoint</vt:lpstr>
      <vt:lpstr>Prezentacja programu PowerPoint</vt:lpstr>
      <vt:lpstr>Wzrost wyceny punktów:  </vt:lpstr>
      <vt:lpstr>Wartość punktowa i wycena świadczeń z NFZ:  </vt:lpstr>
      <vt:lpstr>Wzrost ogólnej wartości kontraktu na leczenie biologiczne w kolejnych latach (Śrem ):</vt:lpstr>
      <vt:lpstr>Prezentacja programu PowerPoint</vt:lpstr>
      <vt:lpstr>Prezentacja programu PowerPoint</vt:lpstr>
      <vt:lpstr>Prezentacja programu PowerPoint</vt:lpstr>
      <vt:lpstr>Pozytyw postęp w możliwościach leczenia biologicznego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Slideck antyTNF w reumatologii</dc:title>
  <dc:creator>Wojtek Romanowski</dc:creator>
  <cp:lastModifiedBy>Romanowski Wojciech</cp:lastModifiedBy>
  <cp:revision>70</cp:revision>
  <cp:lastPrinted>2023-09-06T05:36:09Z</cp:lastPrinted>
  <dcterms:created xsi:type="dcterms:W3CDTF">2023-01-27T08:23:43Z</dcterms:created>
  <dcterms:modified xsi:type="dcterms:W3CDTF">2023-12-13T07:07:57Z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c9bec58-8084-492e-8360-0e1cfe36408c_Enabled">
    <vt:lpwstr>true</vt:lpwstr>
  </property>
  <property fmtid="{D5CDD505-2E9C-101B-9397-08002B2CF9AE}" pid="3" name="MSIP_Label_3c9bec58-8084-492e-8360-0e1cfe36408c_SetDate">
    <vt:lpwstr>2023-01-27T08:23:44Z</vt:lpwstr>
  </property>
  <property fmtid="{D5CDD505-2E9C-101B-9397-08002B2CF9AE}" pid="4" name="MSIP_Label_3c9bec58-8084-492e-8360-0e1cfe36408c_Method">
    <vt:lpwstr>Standard</vt:lpwstr>
  </property>
  <property fmtid="{D5CDD505-2E9C-101B-9397-08002B2CF9AE}" pid="5" name="MSIP_Label_3c9bec58-8084-492e-8360-0e1cfe36408c_Name">
    <vt:lpwstr>Not Protected -Pilot</vt:lpwstr>
  </property>
  <property fmtid="{D5CDD505-2E9C-101B-9397-08002B2CF9AE}" pid="6" name="MSIP_Label_3c9bec58-8084-492e-8360-0e1cfe36408c_SiteId">
    <vt:lpwstr>f35a6974-607f-47d4-82d7-ff31d7dc53a5</vt:lpwstr>
  </property>
  <property fmtid="{D5CDD505-2E9C-101B-9397-08002B2CF9AE}" pid="7" name="MSIP_Label_3c9bec58-8084-492e-8360-0e1cfe36408c_ActionId">
    <vt:lpwstr>e3cdd1c6-4123-4a6e-92ce-081e88340a04</vt:lpwstr>
  </property>
  <property fmtid="{D5CDD505-2E9C-101B-9397-08002B2CF9AE}" pid="8" name="MSIP_Label_3c9bec58-8084-492e-8360-0e1cfe36408c_ContentBits">
    <vt:lpwstr>0</vt:lpwstr>
  </property>
</Properties>
</file>